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notesSlides/notesSlide39.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33.xml" ContentType="application/vnd.openxmlformats-officedocument.presentationml.notesSlide+xml"/>
  <Override PartName="/ppt/notesSlides/notesSlide10.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25.xml" ContentType="application/vnd.openxmlformats-officedocument.presentationml.notesSlide+xml"/>
  <Override PartName="/ppt/notesSlides/notesSlide14.xml" ContentType="application/vnd.openxmlformats-officedocument.presentationml.notesSlide+xml"/>
  <Override PartName="/ppt/notesSlides/notesSlide37.xml" ContentType="application/vnd.openxmlformats-officedocument.presentationml.notesSlide+xml"/>
  <Override PartName="/ppt/notesSlides/notesSlide32.xml" ContentType="application/vnd.openxmlformats-officedocument.presentationml.notesSlide+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35.xml" ContentType="application/vnd.openxmlformats-officedocument.presentationml.notesSlide+xml"/>
  <Override PartName="/ppt/notesSlides/notesSlide31.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7.xml" ContentType="application/vnd.openxmlformats-officedocument.presentationml.notesSlide+xml"/>
  <Override PartName="/ppt/notesSlides/notesSlide41.xml" ContentType="application/vnd.openxmlformats-officedocument.presentationml.notesSlide+xml"/>
  <Override PartName="/ppt/notesSlides/notesSlide16.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42.xml" ContentType="application/vnd.openxmlformats-officedocument.presentationml.notesSlide+xml"/>
  <Override PartName="/ppt/notesSlides/notesSlide38.xml" ContentType="application/vnd.openxmlformats-officedocument.presentationml.notesSlide+xml"/>
  <Override PartName="/ppt/notesSlides/notesSlide28.xml" ContentType="application/vnd.openxmlformats-officedocument.presentationml.notesSlide+xml"/>
  <Override PartName="/ppt/notesSlides/notesSlide40.xml" ContentType="application/vnd.openxmlformats-officedocument.presentationml.notesSlide+xml"/>
  <Override PartName="/ppt/notesSlides/notesSlide26.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3.xml" ContentType="application/vnd.openxmlformats-officedocument.presentationml.notesSlide+xml"/>
  <Override PartName="/ppt/notesSlides/notesSlide29.xml" ContentType="application/vnd.openxmlformats-officedocument.presentationml.notesSlide+xml"/>
  <Override PartName="/ppt/notesSlides/notesSlide19.xml" ContentType="application/vnd.openxmlformats-officedocument.presentationml.notesSlide+xml"/>
  <Override PartName="/ppt/notesSlides/notesSlide30.xml" ContentType="application/vnd.openxmlformats-officedocument.presentationml.notesSlide+xml"/>
  <Override PartName="/ppt/notesSlides/notesSlide34.xml" ContentType="application/vnd.openxmlformats-officedocument.presentationml.notesSlide+xml"/>
  <Override PartName="/ppt/notesSlides/notesSlide21.xml" ContentType="application/vnd.openxmlformats-officedocument.presentationml.notesSlide+xml"/>
  <Override PartName="/ppt/notesSlides/notesSlide36.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37.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s/slide2.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33.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3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42.xml" ContentType="application/vnd.openxmlformats-officedocument.presentationml.slide+xml"/>
  <Override PartName="/ppt/slides/slide31.xml" ContentType="application/vnd.openxmlformats-officedocument.presentationml.slide+xml"/>
  <Override PartName="/ppt/slides/slide40.xml" ContentType="application/vnd.openxmlformats-officedocument.presentationml.slide+xml"/>
  <Override PartName="/ppt/slides/slide32.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9.xml" ContentType="application/vnd.openxmlformats-officedocument.presentationml.slide+xml"/>
  <Override PartName="/ppt/slides/slide39.xml" ContentType="application/vnd.openxmlformats-officedocument.presentationml.slide+xml"/>
  <Override PartName="/ppt/slides/slide9.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30.xml" ContentType="application/vnd.openxmlformats-officedocument.presentationml.slide+xml"/>
  <Override PartName="/ppt/slides/slide8.xml" ContentType="application/vnd.openxmlformats-officedocument.presentationml.slide+xml"/>
  <Override PartName="/ppt/slides/slide27.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3"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Lst>
  <p:sldSz cy="6858000" cx="9144000"/>
  <p:notesSz cy="9271000" cx="69469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E1B60CD-EE60-46DB-A87E-5FC2E875128B}">
  <a:tblStyle styleName="Table_0" styleId="{9E1B60CD-EE60-46DB-A87E-5FC2E875128B}">
    <a:wholeTbl>
      <a:tcTxStyle b="off" i="off">
        <a:schemeClr val="lt1"/>
      </a:tcTxStyle>
      <a:tcStyle>
        <a:tcBdr>
          <a:left>
            <a:ln w="9525" cap="flat">
              <a:solidFill>
                <a:schemeClr val="accent3"/>
              </a:solidFill>
              <a:prstDash val="solid"/>
              <a:round/>
              <a:headEnd w="med" len="med" type="none"/>
              <a:tailEnd w="med" len="med" type="none"/>
            </a:ln>
          </a:left>
          <a:right>
            <a:ln w="9525" cap="flat">
              <a:solidFill>
                <a:schemeClr val="accent3"/>
              </a:solidFill>
              <a:prstDash val="solid"/>
              <a:round/>
              <a:headEnd w="med" len="med" type="none"/>
              <a:tailEnd w="med" len="med" type="none"/>
            </a:ln>
          </a:right>
          <a:top>
            <a:ln w="9525" cap="flat">
              <a:solidFill>
                <a:schemeClr val="accent3"/>
              </a:solidFill>
              <a:prstDash val="solid"/>
              <a:round/>
              <a:headEnd w="med" len="med" type="none"/>
              <a:tailEnd w="med" len="med" type="none"/>
            </a:ln>
          </a:top>
          <a:bottom>
            <a:ln w="9525" cap="flat">
              <a:solidFill>
                <a:schemeClr val="accent3"/>
              </a:solidFill>
              <a:prstDash val="solid"/>
              <a:round/>
              <a:headEnd w="med" len="med" type="none"/>
              <a:tailEnd w="med" len="med" type="none"/>
            </a:ln>
          </a:bottom>
          <a:insideH>
            <a:ln w="9525" cap="flat">
              <a:solidFill>
                <a:srgbClr val="000000">
                  <a:alpha val="0"/>
                </a:srgbClr>
              </a:solidFill>
              <a:prstDash val="solid"/>
              <a:round/>
              <a:headEnd w="med" len="med" type="none"/>
              <a:tailEnd w="med" len="med" type="none"/>
            </a:ln>
          </a:insideH>
          <a:insideV>
            <a:ln w="9525" cap="flat">
              <a:solidFill>
                <a:srgbClr val="000000">
                  <a:alpha val="0"/>
                </a:srgbClr>
              </a:solidFill>
              <a:prstDash val="solid"/>
              <a:round/>
              <a:headEnd w="med" len="med" type="none"/>
              <a:tailEnd w="med" len="med" type="none"/>
            </a:ln>
          </a:insideV>
        </a:tcBdr>
        <a:fill>
          <a:solidFill>
            <a:srgbClr val="FFFFFF">
              <a:alpha val="0"/>
            </a:srgbClr>
          </a:solidFill>
        </a:fill>
      </a:tcStyle>
    </a:wholeTbl>
    <a:band1H>
      <a:tcStyle>
        <a:fill>
          <a:solidFill>
            <a:schemeClr val="lt1">
              <a:alpha val="20000"/>
            </a:schemeClr>
          </a:solidFill>
        </a:fill>
      </a:tcStyle>
    </a:band1H>
    <a:band1V>
      <a:tcStyle>
        <a:fill>
          <a:solidFill>
            <a:schemeClr val="lt1">
              <a:alpha val="20000"/>
            </a:schemeClr>
          </a:solidFill>
        </a:fill>
      </a:tcStyle>
    </a:band1V>
    <a:lastCol>
      <a:tcTxStyle b="on" i="off"/>
      <a:tcStyle>
        <a:tcBdr>
          <a:left>
            <a:ln w="9525" cap="flat">
              <a:solidFill>
                <a:schemeClr val="lt1"/>
              </a:solidFill>
              <a:prstDash val="solid"/>
              <a:round/>
              <a:headEnd w="med" len="med" type="none"/>
              <a:tailEnd w="med" len="med" type="none"/>
            </a:ln>
          </a:left>
        </a:tcBdr>
      </a:tcStyle>
    </a:lastCol>
    <a:firstCol>
      <a:tcTxStyle b="on" i="off"/>
      <a:tcStyle>
        <a:tcBdr>
          <a:right>
            <a:ln w="9525" cap="flat">
              <a:solidFill>
                <a:schemeClr val="lt1"/>
              </a:solidFill>
              <a:prstDash val="solid"/>
              <a:round/>
              <a:headEnd w="med" len="med" type="none"/>
              <a:tailEnd w="med" len="med" type="none"/>
            </a:ln>
          </a:right>
        </a:tcBdr>
      </a:tcStyle>
    </a:firstCol>
    <a:lastRow>
      <a:tcTxStyle b="on" i="off"/>
      <a:tcStyle>
        <a:tcBdr>
          <a:top>
            <a:ln w="9525" cap="flat">
              <a:solidFill>
                <a:schemeClr val="lt1"/>
              </a:solidFill>
              <a:prstDash val="solid"/>
              <a:round/>
              <a:headEnd w="med" len="med" type="none"/>
              <a:tailEnd w="med" len="med" type="none"/>
            </a:ln>
          </a:top>
        </a:tcBdr>
        <a:fill>
          <a:solidFill>
            <a:srgbClr val="FFFFFF">
              <a:alpha val="0"/>
            </a:srgbClr>
          </a:solidFill>
        </a:fill>
      </a:tcStyle>
    </a:lastRow>
    <a:seCell>
      <a:tcStyle>
        <a:tcBdr>
          <a:left>
            <a:ln w="9525" cap="flat">
              <a:solidFill>
                <a:srgbClr val="000000">
                  <a:alpha val="0"/>
                </a:srgbClr>
              </a:solidFill>
              <a:prstDash val="solid"/>
              <a:round/>
              <a:headEnd w="med" len="med" type="none"/>
              <a:tailEnd w="med" len="med" type="none"/>
            </a:ln>
          </a:left>
          <a:top>
            <a:ln w="9525" cap="flat">
              <a:solidFill>
                <a:srgbClr val="000000">
                  <a:alpha val="0"/>
                </a:srgbClr>
              </a:solidFill>
              <a:prstDash val="solid"/>
              <a:round/>
              <a:headEnd w="med" len="med" type="none"/>
              <a:tailEnd w="med" len="med" type="none"/>
            </a:ln>
          </a:top>
        </a:tcBdr>
      </a:tcStyle>
    </a:seCell>
    <a:swCell>
      <a:tcStyle>
        <a:tcBdr>
          <a:right>
            <a:ln w="9525" cap="flat">
              <a:solidFill>
                <a:srgbClr val="000000">
                  <a:alpha val="0"/>
                </a:srgbClr>
              </a:solidFill>
              <a:prstDash val="solid"/>
              <a:round/>
              <a:headEnd w="med" len="med" type="none"/>
              <a:tailEnd w="med" len="med" type="none"/>
            </a:ln>
          </a:right>
          <a:top>
            <a:ln w="9525" cap="flat">
              <a:solidFill>
                <a:srgbClr val="000000">
                  <a:alpha val="0"/>
                </a:srgbClr>
              </a:solidFill>
              <a:prstDash val="solid"/>
              <a:round/>
              <a:headEnd w="med" len="med" type="none"/>
              <a:tailEnd w="med" len="med" type="none"/>
            </a:ln>
          </a:top>
        </a:tcBdr>
      </a:tcStyle>
    </a:swCell>
    <a:firstRow>
      <a:tcTxStyle b="on" i="off"/>
      <a:tcStyle>
        <a:tcBdr>
          <a:bottom>
            <a:ln w="9525" cap="flat">
              <a:solidFill>
                <a:schemeClr val="lt1"/>
              </a:solidFill>
              <a:prstDash val="solid"/>
              <a:round/>
              <a:headEnd w="med" len="med" type="none"/>
              <a:tailEnd w="med" len="med" type="none"/>
            </a:ln>
          </a:bottom>
        </a:tcBdr>
        <a:fill>
          <a:solidFill>
            <a:srgbClr val="FFFFFF">
              <a:alpha val="0"/>
            </a:srgbClr>
          </a:solidFill>
        </a:fill>
      </a:tcStyle>
    </a:firstRow>
    <a:neCell>
      <a:tcStyle>
        <a:tcBdr>
          <a:bottom>
            <a:ln w="9525" cap="flat">
              <a:solidFill>
                <a:srgbClr val="000000">
                  <a:alpha val="0"/>
                </a:srgbClr>
              </a:solidFill>
              <a:prstDash val="solid"/>
              <a:round/>
              <a:headEnd w="med" len="med" type="none"/>
              <a:tailEnd w="med" len="med" type="none"/>
            </a:ln>
          </a:bottom>
        </a:tcBdr>
      </a:tcStyle>
    </a:neCell>
  </a:tblStyle>
  <a:tblStyle styleName="Table_1" styleId="{094A1E83-721F-4BFB-8777-834591DB684A}">
    <a:wholeTbl>
      <a:tcTxStyle b="off" i="off">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8FCFC"/>
          </a:solidFill>
        </a:fill>
      </a:tcStyle>
    </a:wholeTbl>
    <a:band1H>
      <a:tcStyle>
        <a:fill>
          <a:solidFill>
            <a:srgbClr val="F1F8F9"/>
          </a:solidFill>
        </a:fill>
      </a:tcStyle>
    </a:band1H>
    <a:band1V>
      <a:tcStyle>
        <a:fill>
          <a:solidFill>
            <a:srgbClr val="F1F8F9"/>
          </a:solidFill>
        </a:fill>
      </a:tcStyle>
    </a:band1V>
    <a:lastCol>
      <a:tcTxStyle b="on" i="off">
        <a:schemeClr val="lt1"/>
      </a:tcTxStyle>
      <a:tcStyle>
        <a:fill>
          <a:solidFill>
            <a:schemeClr val="accent1"/>
          </a:solidFill>
        </a:fill>
      </a:tcStyle>
    </a:lastCol>
    <a:firstCol>
      <a:tcTxStyle b="on" i="off">
        <a:schemeClr val="lt1"/>
      </a:tcTxStyle>
      <a:tcStyle>
        <a:fill>
          <a:solidFill>
            <a:schemeClr val="accent1"/>
          </a:solidFill>
        </a:fill>
      </a:tcStyle>
    </a:firstCol>
    <a:lastRow>
      <a:tcTxStyle b="on" i="off">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2" styleId="{0DA1D0F9-F1B2-4AE3-A977-565834F7B623}">
    <a:wholeTbl>
      <a:tcTxStyle b="off" i="off">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8FCFC"/>
          </a:solidFill>
        </a:fill>
      </a:tcStyle>
    </a:wholeTbl>
    <a:band1H>
      <a:tcStyle>
        <a:fill>
          <a:solidFill>
            <a:srgbClr val="F1F8F9"/>
          </a:solidFill>
        </a:fill>
      </a:tcStyle>
    </a:band1H>
    <a:band1V>
      <a:tcStyle>
        <a:fill>
          <a:solidFill>
            <a:srgbClr val="F1F8F9"/>
          </a:solidFill>
        </a:fill>
      </a:tcStyle>
    </a:band1V>
    <a:lastCol>
      <a:tcTxStyle b="on" i="off">
        <a:schemeClr val="lt1"/>
      </a:tcTxStyle>
      <a:tcStyle>
        <a:fill>
          <a:solidFill>
            <a:schemeClr val="accent1"/>
          </a:solidFill>
        </a:fill>
      </a:tcStyle>
    </a:lastCol>
    <a:firstCol>
      <a:tcTxStyle b="on" i="off">
        <a:schemeClr val="lt1"/>
      </a:tcTxStyle>
      <a:tcStyle>
        <a:fill>
          <a:solidFill>
            <a:schemeClr val="accent1"/>
          </a:solidFill>
        </a:fill>
      </a:tcStyle>
    </a:firstCol>
    <a:lastRow>
      <a:tcTxStyle b="on" i="off">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3" styleId="{B9E7C0DB-FC96-43E1-9DB6-3C68980DABDD}">
    <a:wholeTbl>
      <a:tcTxStyle b="off" i="off">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8FCFC"/>
          </a:solidFill>
        </a:fill>
      </a:tcStyle>
    </a:wholeTbl>
    <a:band1H>
      <a:tcStyle>
        <a:fill>
          <a:solidFill>
            <a:srgbClr val="F1F8F9"/>
          </a:solidFill>
        </a:fill>
      </a:tcStyle>
    </a:band1H>
    <a:band1V>
      <a:tcStyle>
        <a:fill>
          <a:solidFill>
            <a:srgbClr val="F1F8F9"/>
          </a:solidFill>
        </a:fill>
      </a:tcStyle>
    </a:band1V>
    <a:lastCol>
      <a:tcTxStyle b="on" i="off">
        <a:schemeClr val="lt1"/>
      </a:tcTxStyle>
      <a:tcStyle>
        <a:fill>
          <a:solidFill>
            <a:schemeClr val="accent1"/>
          </a:solidFill>
        </a:fill>
      </a:tcStyle>
    </a:lastCol>
    <a:firstCol>
      <a:tcTxStyle b="on" i="off">
        <a:schemeClr val="lt1"/>
      </a:tcTxStyle>
      <a:tcStyle>
        <a:fill>
          <a:solidFill>
            <a:schemeClr val="accent1"/>
          </a:solidFill>
        </a:fill>
      </a:tcStyle>
    </a:firstCol>
    <a:lastRow>
      <a:tcTxStyle b="on" i="off">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4" styleId="{FA3F8000-9796-4EAA-85D7-852FC560A65B}">
    <a:wholeTbl>
      <a:tcTxStyle b="off" i="off">
        <a:schemeClr val="dk1"/>
      </a:tcTxStyle>
      <a:tcStyle>
        <a:tcBdr>
          <a:left>
            <a:ln w="12700" cap="flat">
              <a:solidFill>
                <a:schemeClr val="lt1"/>
              </a:solidFill>
              <a:prstDash val="solid"/>
              <a:round/>
              <a:headEnd w="med" len="med" type="none"/>
              <a:tailEnd w="med" len="med" type="none"/>
            </a:ln>
          </a:left>
          <a:right>
            <a:ln w="12700" cap="flat">
              <a:solidFill>
                <a:schemeClr val="lt1"/>
              </a:solidFill>
              <a:prstDash val="solid"/>
              <a:round/>
              <a:headEnd w="med" len="med" type="none"/>
              <a:tailEnd w="med" len="med" type="none"/>
            </a:ln>
          </a:right>
          <a:top>
            <a:ln w="12700" cap="flat">
              <a:solidFill>
                <a:schemeClr val="lt1"/>
              </a:solidFill>
              <a:prstDash val="solid"/>
              <a:round/>
              <a:headEnd w="med" len="med" type="none"/>
              <a:tailEnd w="med" len="med" type="none"/>
            </a:ln>
          </a:top>
          <a:bottom>
            <a:ln w="12700" cap="flat">
              <a:solidFill>
                <a:schemeClr val="lt1"/>
              </a:solidFill>
              <a:prstDash val="solid"/>
              <a:round/>
              <a:headEnd w="med" len="med" type="none"/>
              <a:tailEnd w="med" len="med" type="none"/>
            </a:ln>
          </a:bottom>
          <a:insideH>
            <a:ln w="12700" cap="flat">
              <a:solidFill>
                <a:schemeClr val="lt1"/>
              </a:solidFill>
              <a:prstDash val="solid"/>
              <a:round/>
              <a:headEnd w="med" len="med" type="none"/>
              <a:tailEnd w="med" len="med" type="none"/>
            </a:ln>
          </a:insideH>
          <a:insideV>
            <a:ln w="12700" cap="flat">
              <a:solidFill>
                <a:schemeClr val="lt1"/>
              </a:solidFill>
              <a:prstDash val="solid"/>
              <a:round/>
              <a:headEnd w="med" len="med" type="none"/>
              <a:tailEnd w="med" len="med" type="none"/>
            </a:ln>
          </a:insideV>
        </a:tcBdr>
        <a:fill>
          <a:solidFill>
            <a:srgbClr val="F8FCFC"/>
          </a:solidFill>
        </a:fill>
      </a:tcStyle>
    </a:wholeTbl>
    <a:band1H>
      <a:tcStyle>
        <a:fill>
          <a:solidFill>
            <a:srgbClr val="F1F8F9"/>
          </a:solidFill>
        </a:fill>
      </a:tcStyle>
    </a:band1H>
    <a:band1V>
      <a:tcStyle>
        <a:fill>
          <a:solidFill>
            <a:srgbClr val="F1F8F9"/>
          </a:solidFill>
        </a:fill>
      </a:tcStyle>
    </a:band1V>
    <a:lastCol>
      <a:tcTxStyle b="on" i="off">
        <a:schemeClr val="lt1"/>
      </a:tcTxStyle>
      <a:tcStyle>
        <a:fill>
          <a:solidFill>
            <a:schemeClr val="accent1"/>
          </a:solidFill>
        </a:fill>
      </a:tcStyle>
    </a:lastCol>
    <a:firstCol>
      <a:tcTxStyle b="on" i="off">
        <a:schemeClr val="lt1"/>
      </a:tcTxStyle>
      <a:tcStyle>
        <a:fill>
          <a:solidFill>
            <a:schemeClr val="accent1"/>
          </a:solidFill>
        </a:fill>
      </a:tcStyle>
    </a:firstCol>
    <a:lastRow>
      <a:tcTxStyle b="on" i="off">
        <a:schemeClr val="lt1"/>
      </a:tcTxStyle>
      <a:tcStyle>
        <a:tcBdr>
          <a:top>
            <a:ln w="38100" cap="flat">
              <a:solidFill>
                <a:schemeClr val="lt1"/>
              </a:solidFill>
              <a:prstDash val="solid"/>
              <a:round/>
              <a:headEnd w="med" len="med" type="none"/>
              <a:tailEnd w="med" len="med" type="none"/>
            </a:ln>
          </a:top>
        </a:tcBdr>
        <a:fill>
          <a:solidFill>
            <a:schemeClr val="accent1"/>
          </a:solidFill>
        </a:fill>
      </a:tcStyle>
    </a:lastRow>
    <a:firstRow>
      <a:tcTxStyle b="on" i="off">
        <a:schemeClr val="lt1"/>
      </a:tcTxStyle>
      <a:tcStyle>
        <a:tcBdr>
          <a:bottom>
            <a:ln w="38100" cap="flat">
              <a:solidFill>
                <a:schemeClr val="lt1"/>
              </a:solidFill>
              <a:prstDash val="solid"/>
              <a:round/>
              <a:headEnd w="med" len="med" type="none"/>
              <a:tailEnd w="med" len="med" type="none"/>
            </a:ln>
          </a:bottom>
        </a:tcBdr>
        <a:fill>
          <a:solidFill>
            <a:schemeClr val="accent1"/>
          </a:solidFill>
        </a:fill>
      </a:tcStyle>
    </a:firstRow>
  </a:tblStyle>
  <a:tblStyle styleName="Table_5" styleId="{B48F6169-94A0-419F-B7BA-071DF88D61EF}">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tblStyle>
  <a:tblStyle styleName="Table_6" styleId="{9A1C832A-17C1-4720-87E4-54F779FC5D58}"/>
  <a:tblStyle styleName="Table_7" styleId="{4726054F-E3FA-4DC3-9872-3371C2E08014}">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tblStyle>
  <a:tblStyle styleName="Table_8" styleId="{488D71E2-6FA6-4BA1-8A5E-5BD703742A96}"/>
  <a:tblStyle styleName="Table_9" styleId="{2C39AB46-C89D-4F87-95F2-7FBEDED44697}">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tblStyle>
  <a:tblStyle styleName="Table_10" styleId="{6D1394EB-E430-48E9-BD69-2F921C314D73}">
    <a:wholeTbl>
      <a:tcTxStyle b="off" i="off">
        <a:schemeClr val="dk1"/>
      </a:tcTxStyle>
      <a:tcStyle>
        <a:tcBdr>
          <a:left>
            <a:ln w="12700" cap="flat">
              <a:solidFill>
                <a:schemeClr val="dk1"/>
              </a:solidFill>
              <a:prstDash val="solid"/>
              <a:round/>
              <a:headEnd w="med" len="med" type="none"/>
              <a:tailEnd w="med" len="med" type="none"/>
            </a:ln>
          </a:left>
          <a:right>
            <a:ln w="12700" cap="flat">
              <a:solidFill>
                <a:schemeClr val="dk1"/>
              </a:solidFill>
              <a:prstDash val="solid"/>
              <a:round/>
              <a:headEnd w="med" len="med" type="none"/>
              <a:tailEnd w="med" len="med" type="none"/>
            </a:ln>
          </a:right>
          <a:top>
            <a:ln w="12700" cap="flat">
              <a:solidFill>
                <a:schemeClr val="dk1"/>
              </a:solidFill>
              <a:prstDash val="solid"/>
              <a:round/>
              <a:headEnd w="med" len="med" type="none"/>
              <a:tailEnd w="med" len="med" type="none"/>
            </a:ln>
          </a:top>
          <a:bottom>
            <a:ln w="12700" cap="flat">
              <a:solidFill>
                <a:schemeClr val="dk1"/>
              </a:solidFill>
              <a:prstDash val="solid"/>
              <a:round/>
              <a:headEnd w="med" len="med" type="none"/>
              <a:tailEnd w="med" len="med" type="none"/>
            </a:ln>
          </a:bottom>
          <a:insideH>
            <a:ln w="12700" cap="flat">
              <a:solidFill>
                <a:schemeClr val="dk1"/>
              </a:solidFill>
              <a:prstDash val="solid"/>
              <a:round/>
              <a:headEnd w="med" len="med" type="none"/>
              <a:tailEnd w="med" len="med" type="none"/>
            </a:ln>
          </a:insideH>
          <a:insideV>
            <a:ln w="12700" cap="flat">
              <a:solidFill>
                <a:schemeClr val="dk1"/>
              </a:solidFill>
              <a:prstDash val="solid"/>
              <a:round/>
              <a:headEnd w="med" len="med" type="none"/>
              <a:tailEnd w="med" len="med" type="none"/>
            </a:ln>
          </a:insideV>
        </a:tcBdr>
        <a:fill>
          <a:solidFill>
            <a:srgbClr val="FFFFFF">
              <a:alpha val="0"/>
            </a:srgbClr>
          </a:solidFill>
        </a:fill>
      </a:tcStyle>
    </a:wholeTbl>
  </a:tblStyle>
</a:tblStyleLst>
</file>

<file path=ppt/_rels/presentation.xml.rels><?xml version="1.0" encoding="UTF-8" standalone="yes"?><Relationships xmlns="http://schemas.openxmlformats.org/package/2006/relationships"><Relationship Target="slides/slide34.xml" Type="http://schemas.openxmlformats.org/officeDocument/2006/relationships/slide" Id="rId39"/><Relationship Target="slides/slide33.xml" Type="http://schemas.openxmlformats.org/officeDocument/2006/relationships/slide" Id="rId38"/><Relationship Target="slides/slide32.xml" Type="http://schemas.openxmlformats.org/officeDocument/2006/relationships/slide" Id="rId37"/><Relationship Target="slides/slide14.xml" Type="http://schemas.openxmlformats.org/officeDocument/2006/relationships/slide" Id="rId19"/><Relationship Target="slides/slide31.xml" Type="http://schemas.openxmlformats.org/officeDocument/2006/relationships/slide" Id="rId36"/><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25.xml" Type="http://schemas.openxmlformats.org/officeDocument/2006/relationships/slide" Id="rId30"/><Relationship Target="slides/slide7.xml" Type="http://schemas.openxmlformats.org/officeDocument/2006/relationships/slide" Id="rId12"/><Relationship Target="slides/slide26.xml" Type="http://schemas.openxmlformats.org/officeDocument/2006/relationships/slide" Id="rId31"/><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9.xml" Type="http://schemas.openxmlformats.org/officeDocument/2006/relationships/slide" Id="rId34"/><Relationship Target="slides/slide30.xml" Type="http://schemas.openxmlformats.org/officeDocument/2006/relationships/slide" Id="rId35"/><Relationship Target="slides/slide27.xml" Type="http://schemas.openxmlformats.org/officeDocument/2006/relationships/slide" Id="rId32"/><Relationship Target="slides/slide28.xml" Type="http://schemas.openxmlformats.org/officeDocument/2006/relationships/slide" Id="rId33"/><Relationship Target="slides/slide42.xml" Type="http://schemas.openxmlformats.org/officeDocument/2006/relationships/slide" Id="rId47"/><Relationship Target="slides/slide24.xml" Type="http://schemas.openxmlformats.org/officeDocument/2006/relationships/slide" Id="rId29"/><Relationship Target="slides/slide21.xml" Type="http://schemas.openxmlformats.org/officeDocument/2006/relationships/slide" Id="rId26"/><Relationship Target="slides/slide20.xml" Type="http://schemas.openxmlformats.org/officeDocument/2006/relationships/slide" Id="rId25"/><Relationship Target="slides/slide23.xml" Type="http://schemas.openxmlformats.org/officeDocument/2006/relationships/slide" Id="rId28"/><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slides/slide35.xml" Type="http://schemas.openxmlformats.org/officeDocument/2006/relationships/slide" Id="rId40"/><Relationship Target="theme/theme1.xml" Type="http://schemas.openxmlformats.org/officeDocument/2006/relationships/theme" Id="rId1"/><Relationship Target="slides/slide17.xml" Type="http://schemas.openxmlformats.org/officeDocument/2006/relationships/slide" Id="rId22"/><Relationship Target="slides/slide36.xml" Type="http://schemas.openxmlformats.org/officeDocument/2006/relationships/slide" Id="rId41"/><Relationship Target="slideMasters/slideMaster1.xml" Type="http://schemas.openxmlformats.org/officeDocument/2006/relationships/slideMaster" Id="rId4"/><Relationship Target="slides/slide18.xml" Type="http://schemas.openxmlformats.org/officeDocument/2006/relationships/slide" Id="rId23"/><Relationship Target="slides/slide37.xml" Type="http://schemas.openxmlformats.org/officeDocument/2006/relationships/slide" Id="rId42"/><Relationship Target="tableStyles.xml" Type="http://schemas.openxmlformats.org/officeDocument/2006/relationships/tableStyles" Id="rId3"/><Relationship Target="slides/slide19.xml" Type="http://schemas.openxmlformats.org/officeDocument/2006/relationships/slide" Id="rId24"/><Relationship Target="slides/slide38.xml" Type="http://schemas.openxmlformats.org/officeDocument/2006/relationships/slide" Id="rId43"/><Relationship Target="slides/slide39.xml" Type="http://schemas.openxmlformats.org/officeDocument/2006/relationships/slide" Id="rId44"/><Relationship Target="slides/slide40.xml" Type="http://schemas.openxmlformats.org/officeDocument/2006/relationships/slide" Id="rId45"/><Relationship Target="slides/slide41.xml" Type="http://schemas.openxmlformats.org/officeDocument/2006/relationships/slide" Id="rId46"/><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63550" cx="3010322"/>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200" i="0"/>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3" name="Shape 3"/>
          <p:cNvSpPr txBox="1"/>
          <p:nvPr>
            <p:ph idx="10" type="dt"/>
          </p:nvPr>
        </p:nvSpPr>
        <p:spPr>
          <a:xfrm>
            <a:off y="0" x="3934969"/>
            <a:ext cy="463550" cx="3010322"/>
          </a:xfrm>
          <a:prstGeom prst="rect">
            <a:avLst/>
          </a:prstGeom>
          <a:noFill/>
          <a:ln>
            <a:noFill/>
          </a:ln>
        </p:spPr>
        <p:txBody>
          <a:bodyPr bIns="91425" rIns="91425" lIns="91425" tIns="91425" anchor="t" anchorCtr="0"/>
          <a:lstStyle>
            <a:lvl1pPr algn="r" rtl="0" marR="0" indent="0" marL="0">
              <a:spcBef>
                <a:spcPts val="0"/>
              </a:spcBef>
              <a:defRPr strike="noStrike" u="none" b="0" cap="none" baseline="0" sz="1200" i="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 name="Shape 4"/>
          <p:cNvSpPr/>
          <p:nvPr>
            <p:ph idx="3"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5" name="Shape 5"/>
          <p:cNvSpPr txBox="1"/>
          <p:nvPr>
            <p:ph idx="1" type="body"/>
          </p:nvPr>
        </p:nvSpPr>
        <p:spPr>
          <a:xfrm>
            <a:off y="4403725" x="694689"/>
            <a:ext cy="4171950" cx="555751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 name="Shape 6"/>
          <p:cNvSpPr txBox="1"/>
          <p:nvPr>
            <p:ph idx="11" type="ftr"/>
          </p:nvPr>
        </p:nvSpPr>
        <p:spPr>
          <a:xfrm>
            <a:off y="8805840" x="0"/>
            <a:ext cy="463550" cx="3010322"/>
          </a:xfrm>
          <a:prstGeom prst="rect">
            <a:avLst/>
          </a:prstGeom>
          <a:noFill/>
          <a:ln>
            <a:noFill/>
          </a:ln>
        </p:spPr>
        <p:txBody>
          <a:bodyPr bIns="91425" rIns="91425" lIns="91425" tIns="91425" anchor="b" anchorCtr="0"/>
          <a:lstStyle>
            <a:lvl1pPr algn="l" rtl="0" marR="0" indent="0" marL="0">
              <a:spcBef>
                <a:spcPts val="0"/>
              </a:spcBef>
              <a:defRPr strike="noStrike" u="none" b="0" cap="none" baseline="0" sz="1200" i="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2" type="sldNum"/>
          </p:nvPr>
        </p:nvSpPr>
        <p:spPr>
          <a:xfrm>
            <a:off y="8805840" x="3934969"/>
            <a:ext cy="463550" cx="3010322"/>
          </a:xfrm>
          <a:prstGeom prst="rect">
            <a:avLst/>
          </a:prstGeom>
          <a:noFill/>
          <a:ln>
            <a:noFill/>
          </a:ln>
        </p:spPr>
        <p:txBody>
          <a:bodyPr bIns="91425" rIns="91425" lIns="91425" tIns="91425" anchor="b" anchorCtr="0"/>
          <a:lstStyle>
            <a:lvl1pPr algn="r" rtl="0" marR="0" indent="0" marL="0">
              <a:spcBef>
                <a:spcPts val="0"/>
              </a:spcBef>
              <a:defRPr strike="noStrike" u="none" b="0" cap="none" baseline="0" sz="1200" i="0"/>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1" name="Shape 51"/>
        <p:cNvGrpSpPr/>
        <p:nvPr/>
      </p:nvGrpSpPr>
      <p:grpSpPr>
        <a:xfrm>
          <a:off y="0" x="0"/>
          <a:ext cy="0" cx="0"/>
          <a:chOff y="0" x="0"/>
          <a:chExt cy="0" cx="0"/>
        </a:xfrm>
      </p:grpSpPr>
      <p:sp>
        <p:nvSpPr>
          <p:cNvPr id="52" name="Shape 52"/>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53" name="Shape 53"/>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27" name="Shape 227"/>
        <p:cNvGrpSpPr/>
        <p:nvPr/>
      </p:nvGrpSpPr>
      <p:grpSpPr>
        <a:xfrm>
          <a:off y="0" x="0"/>
          <a:ext cy="0" cx="0"/>
          <a:chOff y="0" x="0"/>
          <a:chExt cy="0" cx="0"/>
        </a:xfrm>
      </p:grpSpPr>
      <p:sp>
        <p:nvSpPr>
          <p:cNvPr id="228" name="Shape 228"/>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29" name="Shape 229"/>
          <p:cNvSpPr txBox="1"/>
          <p:nvPr>
            <p:ph idx="1" type="body"/>
          </p:nvPr>
        </p:nvSpPr>
        <p:spPr>
          <a:xfrm>
            <a:off y="4403725" x="694689"/>
            <a:ext cy="4171950" cx="5557519"/>
          </a:xfrm>
          <a:prstGeom prst="rect">
            <a:avLst/>
          </a:prstGeom>
          <a:noFill/>
          <a:ln>
            <a:noFill/>
          </a:ln>
        </p:spPr>
        <p:txBody>
          <a:bodyPr bIns="46325" rIns="92650" lIns="92650" tIns="46325" anchor="t" anchorCtr="0">
            <a:noAutofit/>
          </a:bodyPr>
          <a:lstStyle/>
          <a:p>
            <a:pPr>
              <a:spcBef>
                <a:spcPts val="0"/>
              </a:spcBef>
              <a:buNone/>
            </a:pPr>
            <a:r>
              <a:rPr strike="noStrike" u="none" b="0" cap="none" baseline="0" sz="1200" lang="en-US" i="0">
                <a:latin typeface="Arial"/>
                <a:ea typeface="Arial"/>
                <a:cs typeface="Arial"/>
                <a:sym typeface="Arial"/>
              </a:rPr>
              <a:t>Party: </a:t>
            </a:r>
            <a:r>
              <a:rPr strike="noStrike" u="none" b="0" cap="none" baseline="0" sz="1200" lang="en-US" i="0">
                <a:solidFill>
                  <a:srgbClr val="00B050"/>
                </a:solidFill>
                <a:latin typeface="Arial"/>
                <a:ea typeface="Arial"/>
                <a:cs typeface="Arial"/>
                <a:sym typeface="Arial"/>
              </a:rPr>
              <a:t>An organization, company, person, group or other body on whose behalf a risk analysis is conducted</a:t>
            </a:r>
          </a:p>
        </p:txBody>
      </p:sp>
      <p:sp>
        <p:nvSpPr>
          <p:cNvPr id="230" name="Shape 230"/>
          <p:cNvSpPr txBox="1"/>
          <p:nvPr>
            <p:ph idx="3" type="hdr"/>
          </p:nvPr>
        </p:nvSpPr>
        <p:spPr>
          <a:xfrm>
            <a:off y="0" x="0"/>
            <a:ext cy="463550" cx="3010322"/>
          </a:xfrm>
          <a:prstGeom prst="rect">
            <a:avLst/>
          </a:prstGeom>
          <a:noFill/>
          <a:ln>
            <a:noFill/>
          </a:ln>
        </p:spPr>
        <p:txBody>
          <a:bodyPr bIns="46325" rIns="92650" lIns="92650" tIns="46325" anchor="t" anchorCtr="0">
            <a:noAutofit/>
          </a:bodyPr>
          <a:lstStyle/>
          <a:p>
            <a:pPr algn="l" rtl="0" lvl="0" marR="0" indent="0" marL="0">
              <a:spcBef>
                <a:spcPts val="0"/>
              </a:spcBef>
              <a:buSzPct val="25000"/>
              <a:buNone/>
            </a:pPr>
            <a:r>
              <a:rPr strike="noStrike" u="none" b="0" cap="none" baseline="0" sz="1200" lang="en-US" i="0"/>
              <a:t>Undergraduate programme in Computer sciences</a:t>
            </a:r>
          </a:p>
        </p:txBody>
      </p:sp>
      <p:sp>
        <p:nvSpPr>
          <p:cNvPr id="231" name="Shape 231"/>
          <p:cNvSpPr txBox="1"/>
          <p:nvPr>
            <p:ph idx="12" type="sldNum"/>
          </p:nvPr>
        </p:nvSpPr>
        <p:spPr>
          <a:xfrm>
            <a:off y="8805840" x="3934969"/>
            <a:ext cy="463550" cx="3010322"/>
          </a:xfrm>
          <a:prstGeom prst="rect">
            <a:avLst/>
          </a:prstGeom>
          <a:noFill/>
          <a:ln>
            <a:noFill/>
          </a:ln>
        </p:spPr>
        <p:txBody>
          <a:bodyPr bIns="46325" rIns="92650" lIns="92650" tIns="46325"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38" name="Shape 238"/>
        <p:cNvGrpSpPr/>
        <p:nvPr/>
      </p:nvGrpSpPr>
      <p:grpSpPr>
        <a:xfrm>
          <a:off y="0" x="0"/>
          <a:ext cy="0" cx="0"/>
          <a:chOff y="0" x="0"/>
          <a:chExt cy="0" cx="0"/>
        </a:xfrm>
      </p:grpSpPr>
      <p:sp>
        <p:nvSpPr>
          <p:cNvPr id="239" name="Shape 239"/>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40" name="Shape 240"/>
          <p:cNvSpPr txBox="1"/>
          <p:nvPr>
            <p:ph idx="1" type="body"/>
          </p:nvPr>
        </p:nvSpPr>
        <p:spPr>
          <a:xfrm>
            <a:off y="4403725" x="694689"/>
            <a:ext cy="4171950" cx="5557519"/>
          </a:xfrm>
          <a:prstGeom prst="rect">
            <a:avLst/>
          </a:prstGeom>
          <a:noFill/>
          <a:ln>
            <a:noFill/>
          </a:ln>
        </p:spPr>
        <p:txBody>
          <a:bodyPr bIns="46325" rIns="92650" lIns="92650" tIns="46325" anchor="t" anchorCtr="0">
            <a:noAutofit/>
          </a:bodyPr>
          <a:lstStyle/>
          <a:p>
            <a:pPr>
              <a:spcBef>
                <a:spcPts val="0"/>
              </a:spcBef>
              <a:buNone/>
            </a:pPr>
            <a:r>
              <a:rPr strike="noStrike" u="none" b="0" cap="none" baseline="0" sz="2800" lang="en-US" i="0"/>
              <a:t>Party:</a:t>
            </a:r>
          </a:p>
          <a:p>
            <a:pPr algn="l" rtl="0" lvl="1" marR="0" indent="0" marL="0">
              <a:spcBef>
                <a:spcPts val="0"/>
              </a:spcBef>
              <a:buSzPct val="25000"/>
              <a:buNone/>
            </a:pPr>
            <a:r>
              <a:rPr strike="noStrike" u="none" b="0" cap="none" baseline="0" sz="2400" lang="en-US" i="1">
                <a:solidFill>
                  <a:srgbClr val="0070C0"/>
                </a:solidFill>
              </a:rPr>
              <a:t>Hints: Owner of some valuable resource, people who worried (Alice, BigC), not Ann</a:t>
            </a:r>
          </a:p>
        </p:txBody>
      </p:sp>
      <p:sp>
        <p:nvSpPr>
          <p:cNvPr id="241" name="Shape 241"/>
          <p:cNvSpPr txBox="1"/>
          <p:nvPr>
            <p:ph idx="3" type="hdr"/>
          </p:nvPr>
        </p:nvSpPr>
        <p:spPr>
          <a:xfrm>
            <a:off y="0" x="0"/>
            <a:ext cy="463550" cx="3010322"/>
          </a:xfrm>
          <a:prstGeom prst="rect">
            <a:avLst/>
          </a:prstGeom>
          <a:noFill/>
          <a:ln>
            <a:noFill/>
          </a:ln>
        </p:spPr>
        <p:txBody>
          <a:bodyPr bIns="46325" rIns="92650" lIns="92650" tIns="46325" anchor="t" anchorCtr="0">
            <a:noAutofit/>
          </a:bodyPr>
          <a:lstStyle/>
          <a:p>
            <a:pPr algn="l" rtl="0" lvl="0" marR="0" indent="0" marL="0">
              <a:spcBef>
                <a:spcPts val="0"/>
              </a:spcBef>
              <a:buSzPct val="25000"/>
              <a:buNone/>
            </a:pPr>
            <a:r>
              <a:rPr strike="noStrike" u="none" b="0" cap="none" baseline="0" sz="1200" lang="en-US" i="0"/>
              <a:t>Undergraduate programme in Computer sciences</a:t>
            </a:r>
          </a:p>
        </p:txBody>
      </p:sp>
      <p:sp>
        <p:nvSpPr>
          <p:cNvPr id="242" name="Shape 242"/>
          <p:cNvSpPr txBox="1"/>
          <p:nvPr>
            <p:ph idx="12" type="sldNum"/>
          </p:nvPr>
        </p:nvSpPr>
        <p:spPr>
          <a:xfrm>
            <a:off y="8805840" x="3934969"/>
            <a:ext cy="463550" cx="3010322"/>
          </a:xfrm>
          <a:prstGeom prst="rect">
            <a:avLst/>
          </a:prstGeom>
          <a:noFill/>
          <a:ln>
            <a:noFill/>
          </a:ln>
        </p:spPr>
        <p:txBody>
          <a:bodyPr bIns="46325" rIns="92650" lIns="92650" tIns="46325"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50" name="Shape 250"/>
        <p:cNvGrpSpPr/>
        <p:nvPr/>
      </p:nvGrpSpPr>
      <p:grpSpPr>
        <a:xfrm>
          <a:off y="0" x="0"/>
          <a:ext cy="0" cx="0"/>
          <a:chOff y="0" x="0"/>
          <a:chExt cy="0" cx="0"/>
        </a:xfrm>
      </p:grpSpPr>
      <p:sp>
        <p:nvSpPr>
          <p:cNvPr id="251" name="Shape 251"/>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252" name="Shape 252"/>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60" name="Shape 260"/>
        <p:cNvGrpSpPr/>
        <p:nvPr/>
      </p:nvGrpSpPr>
      <p:grpSpPr>
        <a:xfrm>
          <a:off y="0" x="0"/>
          <a:ext cy="0" cx="0"/>
          <a:chOff y="0" x="0"/>
          <a:chExt cy="0" cx="0"/>
        </a:xfrm>
      </p:grpSpPr>
      <p:sp>
        <p:nvSpPr>
          <p:cNvPr id="261" name="Shape 261"/>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262" name="Shape 262"/>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73" name="Shape 273"/>
        <p:cNvGrpSpPr/>
        <p:nvPr/>
      </p:nvGrpSpPr>
      <p:grpSpPr>
        <a:xfrm>
          <a:off y="0" x="0"/>
          <a:ext cy="0" cx="0"/>
          <a:chOff y="0" x="0"/>
          <a:chExt cy="0" cx="0"/>
        </a:xfrm>
      </p:grpSpPr>
      <p:sp>
        <p:nvSpPr>
          <p:cNvPr id="274" name="Shape 27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75" name="Shape 275"/>
          <p:cNvSpPr txBox="1"/>
          <p:nvPr>
            <p:ph idx="1" type="body"/>
          </p:nvPr>
        </p:nvSpPr>
        <p:spPr>
          <a:xfrm>
            <a:off y="4403725" x="694689"/>
            <a:ext cy="4171950" cx="5557519"/>
          </a:xfrm>
          <a:prstGeom prst="rect">
            <a:avLst/>
          </a:prstGeom>
          <a:noFill/>
          <a:ln>
            <a:noFill/>
          </a:ln>
        </p:spPr>
        <p:txBody>
          <a:bodyPr bIns="46325" rIns="92650" lIns="92650" tIns="46325" anchor="t" anchorCtr="0">
            <a:noAutofit/>
          </a:bodyPr>
          <a:lstStyle/>
          <a:p>
            <a:pPr>
              <a:spcBef>
                <a:spcPts val="0"/>
              </a:spcBef>
              <a:buNone/>
            </a:pPr>
            <a:r>
              <a:rPr strike="noStrike" u="none" b="0" cap="none" baseline="0" sz="1800" lang="en-US" i="0"/>
              <a:t>Khá giống slide 7/8 của lecture 5: email 2 và email 3</a:t>
            </a:r>
          </a:p>
        </p:txBody>
      </p:sp>
      <p:sp>
        <p:nvSpPr>
          <p:cNvPr id="276" name="Shape 276"/>
          <p:cNvSpPr txBox="1"/>
          <p:nvPr>
            <p:ph idx="3" type="hdr"/>
          </p:nvPr>
        </p:nvSpPr>
        <p:spPr>
          <a:xfrm>
            <a:off y="0" x="0"/>
            <a:ext cy="463550" cx="3010322"/>
          </a:xfrm>
          <a:prstGeom prst="rect">
            <a:avLst/>
          </a:prstGeom>
          <a:noFill/>
          <a:ln>
            <a:noFill/>
          </a:ln>
        </p:spPr>
        <p:txBody>
          <a:bodyPr bIns="46325" rIns="92650" lIns="92650" tIns="46325" anchor="t" anchorCtr="0">
            <a:noAutofit/>
          </a:bodyPr>
          <a:lstStyle/>
          <a:p>
            <a:pPr algn="l" rtl="0" lvl="0" marR="0" indent="0" marL="0">
              <a:spcBef>
                <a:spcPts val="0"/>
              </a:spcBef>
              <a:buSzPct val="25000"/>
              <a:buNone/>
            </a:pPr>
            <a:r>
              <a:rPr strike="noStrike" u="none" b="0" cap="none" baseline="0" sz="1200" lang="en-US" i="0"/>
              <a:t>Undergraduate programme in Computer sciences</a:t>
            </a:r>
          </a:p>
        </p:txBody>
      </p:sp>
      <p:sp>
        <p:nvSpPr>
          <p:cNvPr id="277" name="Shape 277"/>
          <p:cNvSpPr txBox="1"/>
          <p:nvPr>
            <p:ph idx="12" type="sldNum"/>
          </p:nvPr>
        </p:nvSpPr>
        <p:spPr>
          <a:xfrm>
            <a:off y="8805840" x="3934969"/>
            <a:ext cy="463550" cx="3010322"/>
          </a:xfrm>
          <a:prstGeom prst="rect">
            <a:avLst/>
          </a:prstGeom>
          <a:noFill/>
          <a:ln>
            <a:noFill/>
          </a:ln>
        </p:spPr>
        <p:txBody>
          <a:bodyPr bIns="46325" rIns="92650" lIns="92650" tIns="46325"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84" name="Shape 284"/>
        <p:cNvGrpSpPr/>
        <p:nvPr/>
      </p:nvGrpSpPr>
      <p:grpSpPr>
        <a:xfrm>
          <a:off y="0" x="0"/>
          <a:ext cy="0" cx="0"/>
          <a:chOff y="0" x="0"/>
          <a:chExt cy="0" cx="0"/>
        </a:xfrm>
      </p:grpSpPr>
      <p:sp>
        <p:nvSpPr>
          <p:cNvPr id="285" name="Shape 285"/>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286" name="Shape 286"/>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94" name="Shape 294"/>
        <p:cNvGrpSpPr/>
        <p:nvPr/>
      </p:nvGrpSpPr>
      <p:grpSpPr>
        <a:xfrm>
          <a:off y="0" x="0"/>
          <a:ext cy="0" cx="0"/>
          <a:chOff y="0" x="0"/>
          <a:chExt cy="0" cx="0"/>
        </a:xfrm>
      </p:grpSpPr>
      <p:sp>
        <p:nvSpPr>
          <p:cNvPr id="295" name="Shape 295"/>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296" name="Shape 296"/>
          <p:cNvSpPr txBox="1"/>
          <p:nvPr>
            <p:ph idx="1" type="body"/>
          </p:nvPr>
        </p:nvSpPr>
        <p:spPr>
          <a:xfrm>
            <a:off y="4403725" x="694689"/>
            <a:ext cy="4171950" cx="5557519"/>
          </a:xfrm>
          <a:prstGeom prst="rect">
            <a:avLst/>
          </a:prstGeom>
          <a:noFill/>
          <a:ln>
            <a:noFill/>
          </a:ln>
        </p:spPr>
        <p:txBody>
          <a:bodyPr bIns="46325" rIns="92650" lIns="92650" tIns="46325" anchor="t" anchorCtr="0">
            <a:noAutofit/>
          </a:bodyPr>
          <a:lstStyle/>
          <a:p>
            <a:pPr>
              <a:spcBef>
                <a:spcPts val="0"/>
              </a:spcBef>
              <a:buNone/>
            </a:pPr>
            <a:r>
              <a:rPr strike="noStrike" u="none" b="0" cap="none" baseline="0" sz="1800" lang="en-US" i="0">
                <a:latin typeface="Arial"/>
                <a:ea typeface="Arial"/>
                <a:cs typeface="Arial"/>
                <a:sym typeface="Arial"/>
              </a:rPr>
              <a:t>Likelihood: </a:t>
            </a:r>
          </a:p>
          <a:p>
            <a:pPr algn="l" rtl="0" lvl="1" marR="0" indent="0" marL="0">
              <a:spcBef>
                <a:spcPts val="0"/>
              </a:spcBef>
              <a:buSzPct val="25000"/>
              <a:buNone/>
            </a:pPr>
            <a:r>
              <a:rPr strike="noStrike" u="none" b="0" cap="none" baseline="0" sz="1400" lang="en-US" i="0">
                <a:solidFill>
                  <a:srgbClr val="00B050"/>
                </a:solidFill>
                <a:latin typeface="Arial"/>
                <a:ea typeface="Arial"/>
                <a:cs typeface="Arial"/>
                <a:sym typeface="Arial"/>
              </a:rPr>
              <a:t>The frequency or probability of something to occur</a:t>
            </a:r>
          </a:p>
        </p:txBody>
      </p:sp>
      <p:sp>
        <p:nvSpPr>
          <p:cNvPr id="297" name="Shape 297"/>
          <p:cNvSpPr txBox="1"/>
          <p:nvPr>
            <p:ph idx="3" type="hdr"/>
          </p:nvPr>
        </p:nvSpPr>
        <p:spPr>
          <a:xfrm>
            <a:off y="0" x="0"/>
            <a:ext cy="463550" cx="3010322"/>
          </a:xfrm>
          <a:prstGeom prst="rect">
            <a:avLst/>
          </a:prstGeom>
          <a:noFill/>
          <a:ln>
            <a:noFill/>
          </a:ln>
        </p:spPr>
        <p:txBody>
          <a:bodyPr bIns="46325" rIns="92650" lIns="92650" tIns="46325" anchor="t" anchorCtr="0">
            <a:noAutofit/>
          </a:bodyPr>
          <a:lstStyle/>
          <a:p>
            <a:pPr algn="l" rtl="0" lvl="0" marR="0" indent="0" marL="0">
              <a:spcBef>
                <a:spcPts val="0"/>
              </a:spcBef>
              <a:buSzPct val="25000"/>
              <a:buNone/>
            </a:pPr>
            <a:r>
              <a:rPr strike="noStrike" u="none" b="0" cap="none" baseline="0" sz="1200" lang="en-US" i="0"/>
              <a:t>Undergraduate programme in Computer sciences</a:t>
            </a:r>
          </a:p>
        </p:txBody>
      </p:sp>
      <p:sp>
        <p:nvSpPr>
          <p:cNvPr id="298" name="Shape 298"/>
          <p:cNvSpPr txBox="1"/>
          <p:nvPr>
            <p:ph idx="12" type="sldNum"/>
          </p:nvPr>
        </p:nvSpPr>
        <p:spPr>
          <a:xfrm>
            <a:off y="8805840" x="3934969"/>
            <a:ext cy="463550" cx="3010322"/>
          </a:xfrm>
          <a:prstGeom prst="rect">
            <a:avLst/>
          </a:prstGeom>
          <a:noFill/>
          <a:ln>
            <a:noFill/>
          </a:ln>
        </p:spPr>
        <p:txBody>
          <a:bodyPr bIns="46325" rIns="92650" lIns="92650" tIns="46325"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06" name="Shape 306"/>
        <p:cNvGrpSpPr/>
        <p:nvPr/>
      </p:nvGrpSpPr>
      <p:grpSpPr>
        <a:xfrm>
          <a:off y="0" x="0"/>
          <a:ext cy="0" cx="0"/>
          <a:chOff y="0" x="0"/>
          <a:chExt cy="0" cx="0"/>
        </a:xfrm>
      </p:grpSpPr>
      <p:sp>
        <p:nvSpPr>
          <p:cNvPr id="307" name="Shape 307"/>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308" name="Shape 308"/>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16" name="Shape 316"/>
        <p:cNvGrpSpPr/>
        <p:nvPr/>
      </p:nvGrpSpPr>
      <p:grpSpPr>
        <a:xfrm>
          <a:off y="0" x="0"/>
          <a:ext cy="0" cx="0"/>
          <a:chOff y="0" x="0"/>
          <a:chExt cy="0" cx="0"/>
        </a:xfrm>
      </p:grpSpPr>
      <p:sp>
        <p:nvSpPr>
          <p:cNvPr id="317" name="Shape 317"/>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318" name="Shape 318"/>
          <p:cNvSpPr txBox="1"/>
          <p:nvPr>
            <p:ph idx="1" type="body"/>
          </p:nvPr>
        </p:nvSpPr>
        <p:spPr>
          <a:xfrm>
            <a:off y="4403725" x="694689"/>
            <a:ext cy="4171950" cx="5557519"/>
          </a:xfrm>
          <a:prstGeom prst="rect">
            <a:avLst/>
          </a:prstGeom>
          <a:noFill/>
          <a:ln>
            <a:noFill/>
          </a:ln>
        </p:spPr>
        <p:txBody>
          <a:bodyPr bIns="46325" rIns="92650" lIns="92650" tIns="46325" anchor="t" anchorCtr="0">
            <a:noAutofit/>
          </a:bodyPr>
          <a:lstStyle/>
          <a:p>
            <a:pPr>
              <a:spcBef>
                <a:spcPts val="0"/>
              </a:spcBef>
              <a:buNone/>
            </a:pPr>
            <a:r>
              <a:rPr strike="noStrike" u="none" b="0" cap="none" baseline="0" sz="1800" lang="en-US" i="0">
                <a:latin typeface="Arial"/>
                <a:ea typeface="Arial"/>
                <a:cs typeface="Arial"/>
                <a:sym typeface="Arial"/>
              </a:rPr>
              <a:t>Consequence: </a:t>
            </a:r>
          </a:p>
          <a:p>
            <a:pPr algn="l" rtl="0" lvl="1" marR="0" indent="0" marL="0">
              <a:spcBef>
                <a:spcPts val="0"/>
              </a:spcBef>
              <a:buSzPct val="25000"/>
              <a:buNone/>
            </a:pPr>
            <a:r>
              <a:rPr strike="noStrike" u="none" b="0" cap="none" baseline="0" sz="1400" lang="en-US" i="0">
                <a:solidFill>
                  <a:srgbClr val="00B050"/>
                </a:solidFill>
                <a:latin typeface="Arial"/>
                <a:ea typeface="Arial"/>
                <a:cs typeface="Arial"/>
                <a:sym typeface="Arial"/>
              </a:rPr>
              <a:t>The impact of an unwanted incident on an asset in terms of harm or reduced asset value</a:t>
            </a:r>
          </a:p>
          <a:p>
            <a:pPr>
              <a:spcBef>
                <a:spcPts val="0"/>
              </a:spcBef>
              <a:buNone/>
            </a:pPr>
            <a:r>
              <a:t/>
            </a:r>
            <a:endParaRPr/>
          </a:p>
        </p:txBody>
      </p:sp>
      <p:sp>
        <p:nvSpPr>
          <p:cNvPr id="319" name="Shape 319"/>
          <p:cNvSpPr txBox="1"/>
          <p:nvPr>
            <p:ph idx="3" type="hdr"/>
          </p:nvPr>
        </p:nvSpPr>
        <p:spPr>
          <a:xfrm>
            <a:off y="0" x="0"/>
            <a:ext cy="463550" cx="3010322"/>
          </a:xfrm>
          <a:prstGeom prst="rect">
            <a:avLst/>
          </a:prstGeom>
          <a:noFill/>
          <a:ln>
            <a:noFill/>
          </a:ln>
        </p:spPr>
        <p:txBody>
          <a:bodyPr bIns="46325" rIns="92650" lIns="92650" tIns="46325" anchor="t" anchorCtr="0">
            <a:noAutofit/>
          </a:bodyPr>
          <a:lstStyle/>
          <a:p>
            <a:pPr algn="l" rtl="0" lvl="0" marR="0" indent="0" marL="0">
              <a:spcBef>
                <a:spcPts val="0"/>
              </a:spcBef>
              <a:buSzPct val="25000"/>
              <a:buNone/>
            </a:pPr>
            <a:r>
              <a:rPr strike="noStrike" u="none" b="0" cap="none" baseline="0" sz="1200" lang="en-US" i="0"/>
              <a:t>Undergraduate programme in Computer sciences</a:t>
            </a:r>
          </a:p>
        </p:txBody>
      </p:sp>
      <p:sp>
        <p:nvSpPr>
          <p:cNvPr id="320" name="Shape 320"/>
          <p:cNvSpPr txBox="1"/>
          <p:nvPr>
            <p:ph idx="12" type="sldNum"/>
          </p:nvPr>
        </p:nvSpPr>
        <p:spPr>
          <a:xfrm>
            <a:off y="8805840" x="3934969"/>
            <a:ext cy="463550" cx="3010322"/>
          </a:xfrm>
          <a:prstGeom prst="rect">
            <a:avLst/>
          </a:prstGeom>
          <a:noFill/>
          <a:ln>
            <a:noFill/>
          </a:ln>
        </p:spPr>
        <p:txBody>
          <a:bodyPr bIns="46325" rIns="92650" lIns="92650" tIns="46325"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28" name="Shape 328"/>
        <p:cNvGrpSpPr/>
        <p:nvPr/>
      </p:nvGrpSpPr>
      <p:grpSpPr>
        <a:xfrm>
          <a:off y="0" x="0"/>
          <a:ext cy="0" cx="0"/>
          <a:chOff y="0" x="0"/>
          <a:chExt cy="0" cx="0"/>
        </a:xfrm>
      </p:grpSpPr>
      <p:sp>
        <p:nvSpPr>
          <p:cNvPr id="329" name="Shape 329"/>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330" name="Shape 330"/>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0" name="Shape 60"/>
        <p:cNvGrpSpPr/>
        <p:nvPr/>
      </p:nvGrpSpPr>
      <p:grpSpPr>
        <a:xfrm>
          <a:off y="0" x="0"/>
          <a:ext cy="0" cx="0"/>
          <a:chOff y="0" x="0"/>
          <a:chExt cy="0" cx="0"/>
        </a:xfrm>
      </p:grpSpPr>
      <p:sp>
        <p:nvSpPr>
          <p:cNvPr id="61" name="Shape 61"/>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62" name="Shape 62"/>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39" name="Shape 339"/>
        <p:cNvGrpSpPr/>
        <p:nvPr/>
      </p:nvGrpSpPr>
      <p:grpSpPr>
        <a:xfrm>
          <a:off y="0" x="0"/>
          <a:ext cy="0" cx="0"/>
          <a:chOff y="0" x="0"/>
          <a:chExt cy="0" cx="0"/>
        </a:xfrm>
      </p:grpSpPr>
      <p:sp>
        <p:nvSpPr>
          <p:cNvPr id="340" name="Shape 340"/>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341" name="Shape 341"/>
          <p:cNvSpPr txBox="1"/>
          <p:nvPr>
            <p:ph idx="1" type="body"/>
          </p:nvPr>
        </p:nvSpPr>
        <p:spPr>
          <a:xfrm>
            <a:off y="4403725" x="694689"/>
            <a:ext cy="4171950" cx="5557519"/>
          </a:xfrm>
          <a:prstGeom prst="rect">
            <a:avLst/>
          </a:prstGeom>
          <a:noFill/>
          <a:ln>
            <a:noFill/>
          </a:ln>
        </p:spPr>
        <p:txBody>
          <a:bodyPr bIns="46325" rIns="92650" lIns="92650" tIns="46325" anchor="t" anchorCtr="0">
            <a:noAutofit/>
          </a:bodyPr>
          <a:lstStyle/>
          <a:p>
            <a:pPr>
              <a:spcBef>
                <a:spcPts val="0"/>
              </a:spcBef>
              <a:buNone/>
            </a:pPr>
            <a:r>
              <a:t/>
            </a:r>
            <a:endParaRPr/>
          </a:p>
        </p:txBody>
      </p:sp>
      <p:sp>
        <p:nvSpPr>
          <p:cNvPr id="342" name="Shape 342"/>
          <p:cNvSpPr txBox="1"/>
          <p:nvPr>
            <p:ph idx="3" type="hdr"/>
          </p:nvPr>
        </p:nvSpPr>
        <p:spPr>
          <a:xfrm>
            <a:off y="0" x="0"/>
            <a:ext cy="463550" cx="3010322"/>
          </a:xfrm>
          <a:prstGeom prst="rect">
            <a:avLst/>
          </a:prstGeom>
          <a:noFill/>
          <a:ln>
            <a:noFill/>
          </a:ln>
        </p:spPr>
        <p:txBody>
          <a:bodyPr bIns="46325" rIns="92650" lIns="92650" tIns="46325" anchor="t" anchorCtr="0">
            <a:noAutofit/>
          </a:bodyPr>
          <a:lstStyle/>
          <a:p>
            <a:pPr algn="l" rtl="0" lvl="0" marR="0" indent="0" marL="0">
              <a:spcBef>
                <a:spcPts val="0"/>
              </a:spcBef>
              <a:buSzPct val="25000"/>
              <a:buNone/>
            </a:pPr>
            <a:r>
              <a:rPr strike="noStrike" u="none" b="0" cap="none" baseline="0" sz="1200" lang="en-US" i="0"/>
              <a:t>Undergraduate programme in Computer sciences</a:t>
            </a:r>
          </a:p>
        </p:txBody>
      </p:sp>
      <p:sp>
        <p:nvSpPr>
          <p:cNvPr id="343" name="Shape 343"/>
          <p:cNvSpPr txBox="1"/>
          <p:nvPr>
            <p:ph idx="12" type="sldNum"/>
          </p:nvPr>
        </p:nvSpPr>
        <p:spPr>
          <a:xfrm>
            <a:off y="8805840" x="3934969"/>
            <a:ext cy="463550" cx="3010322"/>
          </a:xfrm>
          <a:prstGeom prst="rect">
            <a:avLst/>
          </a:prstGeom>
          <a:noFill/>
          <a:ln>
            <a:noFill/>
          </a:ln>
        </p:spPr>
        <p:txBody>
          <a:bodyPr bIns="46325" rIns="92650" lIns="92650" tIns="46325"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52" name="Shape 352"/>
        <p:cNvGrpSpPr/>
        <p:nvPr/>
      </p:nvGrpSpPr>
      <p:grpSpPr>
        <a:xfrm>
          <a:off y="0" x="0"/>
          <a:ext cy="0" cx="0"/>
          <a:chOff y="0" x="0"/>
          <a:chExt cy="0" cx="0"/>
        </a:xfrm>
      </p:grpSpPr>
      <p:sp>
        <p:nvSpPr>
          <p:cNvPr id="353" name="Shape 35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354" name="Shape 35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62" name="Shape 362"/>
        <p:cNvGrpSpPr/>
        <p:nvPr/>
      </p:nvGrpSpPr>
      <p:grpSpPr>
        <a:xfrm>
          <a:off y="0" x="0"/>
          <a:ext cy="0" cx="0"/>
          <a:chOff y="0" x="0"/>
          <a:chExt cy="0" cx="0"/>
        </a:xfrm>
      </p:grpSpPr>
      <p:sp>
        <p:nvSpPr>
          <p:cNvPr id="363" name="Shape 36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364" name="Shape 36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4" name="Shape 374"/>
        <p:cNvGrpSpPr/>
        <p:nvPr/>
      </p:nvGrpSpPr>
      <p:grpSpPr>
        <a:xfrm>
          <a:off y="0" x="0"/>
          <a:ext cy="0" cx="0"/>
          <a:chOff y="0" x="0"/>
          <a:chExt cy="0" cx="0"/>
        </a:xfrm>
      </p:grpSpPr>
      <p:sp>
        <p:nvSpPr>
          <p:cNvPr id="375" name="Shape 375"/>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376" name="Shape 376"/>
          <p:cNvSpPr txBox="1"/>
          <p:nvPr>
            <p:ph idx="1" type="body"/>
          </p:nvPr>
        </p:nvSpPr>
        <p:spPr>
          <a:xfrm>
            <a:off y="4403725" x="694689"/>
            <a:ext cy="4171950" cx="5557519"/>
          </a:xfrm>
          <a:prstGeom prst="rect">
            <a:avLst/>
          </a:prstGeom>
          <a:noFill/>
          <a:ln>
            <a:noFill/>
          </a:ln>
        </p:spPr>
        <p:txBody>
          <a:bodyPr bIns="46325" rIns="92650" lIns="92650" tIns="46325" anchor="t" anchorCtr="0">
            <a:noAutofit/>
          </a:bodyPr>
          <a:lstStyle/>
          <a:p>
            <a:pPr>
              <a:spcBef>
                <a:spcPts val="0"/>
              </a:spcBef>
              <a:buNone/>
            </a:pPr>
            <a:r>
              <a:t/>
            </a:r>
            <a:endParaRPr/>
          </a:p>
        </p:txBody>
      </p:sp>
      <p:sp>
        <p:nvSpPr>
          <p:cNvPr id="377" name="Shape 377"/>
          <p:cNvSpPr txBox="1"/>
          <p:nvPr>
            <p:ph idx="3" type="hdr"/>
          </p:nvPr>
        </p:nvSpPr>
        <p:spPr>
          <a:xfrm>
            <a:off y="0" x="0"/>
            <a:ext cy="463550" cx="3010322"/>
          </a:xfrm>
          <a:prstGeom prst="rect">
            <a:avLst/>
          </a:prstGeom>
          <a:noFill/>
          <a:ln>
            <a:noFill/>
          </a:ln>
        </p:spPr>
        <p:txBody>
          <a:bodyPr bIns="46325" rIns="92650" lIns="92650" tIns="46325" anchor="t" anchorCtr="0">
            <a:noAutofit/>
          </a:bodyPr>
          <a:lstStyle/>
          <a:p>
            <a:pPr algn="l" rtl="0" lvl="0" marR="0" indent="0" marL="0">
              <a:spcBef>
                <a:spcPts val="0"/>
              </a:spcBef>
              <a:buSzPct val="25000"/>
              <a:buNone/>
            </a:pPr>
            <a:r>
              <a:rPr strike="noStrike" u="none" b="0" cap="none" baseline="0" sz="1200" lang="en-US" i="0"/>
              <a:t>Undergraduate programme in Computer sciences</a:t>
            </a:r>
          </a:p>
        </p:txBody>
      </p:sp>
      <p:sp>
        <p:nvSpPr>
          <p:cNvPr id="378" name="Shape 378"/>
          <p:cNvSpPr txBox="1"/>
          <p:nvPr>
            <p:ph idx="12" type="sldNum"/>
          </p:nvPr>
        </p:nvSpPr>
        <p:spPr>
          <a:xfrm>
            <a:off y="8805840" x="3934969"/>
            <a:ext cy="463550" cx="3010322"/>
          </a:xfrm>
          <a:prstGeom prst="rect">
            <a:avLst/>
          </a:prstGeom>
          <a:noFill/>
          <a:ln>
            <a:noFill/>
          </a:ln>
        </p:spPr>
        <p:txBody>
          <a:bodyPr bIns="46325" rIns="92650" lIns="92650" tIns="46325"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88" name="Shape 388"/>
        <p:cNvGrpSpPr/>
        <p:nvPr/>
      </p:nvGrpSpPr>
      <p:grpSpPr>
        <a:xfrm>
          <a:off y="0" x="0"/>
          <a:ext cy="0" cx="0"/>
          <a:chOff y="0" x="0"/>
          <a:chExt cy="0" cx="0"/>
        </a:xfrm>
      </p:grpSpPr>
      <p:sp>
        <p:nvSpPr>
          <p:cNvPr id="389" name="Shape 389"/>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390" name="Shape 390"/>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07" name="Shape 407"/>
        <p:cNvGrpSpPr/>
        <p:nvPr/>
      </p:nvGrpSpPr>
      <p:grpSpPr>
        <a:xfrm>
          <a:off y="0" x="0"/>
          <a:ext cy="0" cx="0"/>
          <a:chOff y="0" x="0"/>
          <a:chExt cy="0" cx="0"/>
        </a:xfrm>
      </p:grpSpPr>
      <p:sp>
        <p:nvSpPr>
          <p:cNvPr id="408" name="Shape 408"/>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409" name="Shape 409"/>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20" name="Shape 420"/>
        <p:cNvGrpSpPr/>
        <p:nvPr/>
      </p:nvGrpSpPr>
      <p:grpSpPr>
        <a:xfrm>
          <a:off y="0" x="0"/>
          <a:ext cy="0" cx="0"/>
          <a:chOff y="0" x="0"/>
          <a:chExt cy="0" cx="0"/>
        </a:xfrm>
      </p:grpSpPr>
      <p:sp>
        <p:nvSpPr>
          <p:cNvPr id="421" name="Shape 421"/>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422" name="Shape 422"/>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29" name="Shape 429"/>
        <p:cNvGrpSpPr/>
        <p:nvPr/>
      </p:nvGrpSpPr>
      <p:grpSpPr>
        <a:xfrm>
          <a:off y="0" x="0"/>
          <a:ext cy="0" cx="0"/>
          <a:chOff y="0" x="0"/>
          <a:chExt cy="0" cx="0"/>
        </a:xfrm>
      </p:grpSpPr>
      <p:sp>
        <p:nvSpPr>
          <p:cNvPr id="430" name="Shape 430"/>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431" name="Shape 431"/>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1" name="Shape 441"/>
        <p:cNvGrpSpPr/>
        <p:nvPr/>
      </p:nvGrpSpPr>
      <p:grpSpPr>
        <a:xfrm>
          <a:off y="0" x="0"/>
          <a:ext cy="0" cx="0"/>
          <a:chOff y="0" x="0"/>
          <a:chExt cy="0" cx="0"/>
        </a:xfrm>
      </p:grpSpPr>
      <p:sp>
        <p:nvSpPr>
          <p:cNvPr id="442" name="Shape 442"/>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443" name="Shape 443"/>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53" name="Shape 453"/>
        <p:cNvGrpSpPr/>
        <p:nvPr/>
      </p:nvGrpSpPr>
      <p:grpSpPr>
        <a:xfrm>
          <a:off y="0" x="0"/>
          <a:ext cy="0" cx="0"/>
          <a:chOff y="0" x="0"/>
          <a:chExt cy="0" cx="0"/>
        </a:xfrm>
      </p:grpSpPr>
      <p:sp>
        <p:nvSpPr>
          <p:cNvPr id="454" name="Shape 454"/>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455" name="Shape 455"/>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9" name="Shape 69"/>
        <p:cNvGrpSpPr/>
        <p:nvPr/>
      </p:nvGrpSpPr>
      <p:grpSpPr>
        <a:xfrm>
          <a:off y="0" x="0"/>
          <a:ext cy="0" cx="0"/>
          <a:chOff y="0" x="0"/>
          <a:chExt cy="0" cx="0"/>
        </a:xfrm>
      </p:grpSpPr>
      <p:sp>
        <p:nvSpPr>
          <p:cNvPr id="70" name="Shape 70"/>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71" name="Shape 71"/>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62" name="Shape 462"/>
        <p:cNvGrpSpPr/>
        <p:nvPr/>
      </p:nvGrpSpPr>
      <p:grpSpPr>
        <a:xfrm>
          <a:off y="0" x="0"/>
          <a:ext cy="0" cx="0"/>
          <a:chOff y="0" x="0"/>
          <a:chExt cy="0" cx="0"/>
        </a:xfrm>
      </p:grpSpPr>
      <p:sp>
        <p:nvSpPr>
          <p:cNvPr id="463" name="Shape 46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464" name="Shape 46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72" name="Shape 472"/>
        <p:cNvGrpSpPr/>
        <p:nvPr/>
      </p:nvGrpSpPr>
      <p:grpSpPr>
        <a:xfrm>
          <a:off y="0" x="0"/>
          <a:ext cy="0" cx="0"/>
          <a:chOff y="0" x="0"/>
          <a:chExt cy="0" cx="0"/>
        </a:xfrm>
      </p:grpSpPr>
      <p:sp>
        <p:nvSpPr>
          <p:cNvPr id="473" name="Shape 47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474" name="Shape 47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82" name="Shape 482"/>
        <p:cNvGrpSpPr/>
        <p:nvPr/>
      </p:nvGrpSpPr>
      <p:grpSpPr>
        <a:xfrm>
          <a:off y="0" x="0"/>
          <a:ext cy="0" cx="0"/>
          <a:chOff y="0" x="0"/>
          <a:chExt cy="0" cx="0"/>
        </a:xfrm>
      </p:grpSpPr>
      <p:sp>
        <p:nvSpPr>
          <p:cNvPr id="483" name="Shape 48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484" name="Shape 48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92" name="Shape 492"/>
        <p:cNvGrpSpPr/>
        <p:nvPr/>
      </p:nvGrpSpPr>
      <p:grpSpPr>
        <a:xfrm>
          <a:off y="0" x="0"/>
          <a:ext cy="0" cx="0"/>
          <a:chOff y="0" x="0"/>
          <a:chExt cy="0" cx="0"/>
        </a:xfrm>
      </p:grpSpPr>
      <p:sp>
        <p:nvSpPr>
          <p:cNvPr id="493" name="Shape 49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494" name="Shape 49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02" name="Shape 502"/>
        <p:cNvGrpSpPr/>
        <p:nvPr/>
      </p:nvGrpSpPr>
      <p:grpSpPr>
        <a:xfrm>
          <a:off y="0" x="0"/>
          <a:ext cy="0" cx="0"/>
          <a:chOff y="0" x="0"/>
          <a:chExt cy="0" cx="0"/>
        </a:xfrm>
      </p:grpSpPr>
      <p:sp>
        <p:nvSpPr>
          <p:cNvPr id="503" name="Shape 50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504" name="Shape 50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12" name="Shape 512"/>
        <p:cNvGrpSpPr/>
        <p:nvPr/>
      </p:nvGrpSpPr>
      <p:grpSpPr>
        <a:xfrm>
          <a:off y="0" x="0"/>
          <a:ext cy="0" cx="0"/>
          <a:chOff y="0" x="0"/>
          <a:chExt cy="0" cx="0"/>
        </a:xfrm>
      </p:grpSpPr>
      <p:sp>
        <p:nvSpPr>
          <p:cNvPr id="513" name="Shape 51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514" name="Shape 51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24" name="Shape 524"/>
        <p:cNvGrpSpPr/>
        <p:nvPr/>
      </p:nvGrpSpPr>
      <p:grpSpPr>
        <a:xfrm>
          <a:off y="0" x="0"/>
          <a:ext cy="0" cx="0"/>
          <a:chOff y="0" x="0"/>
          <a:chExt cy="0" cx="0"/>
        </a:xfrm>
      </p:grpSpPr>
      <p:sp>
        <p:nvSpPr>
          <p:cNvPr id="525" name="Shape 525"/>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526" name="Shape 526"/>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34" name="Shape 534"/>
        <p:cNvGrpSpPr/>
        <p:nvPr/>
      </p:nvGrpSpPr>
      <p:grpSpPr>
        <a:xfrm>
          <a:off y="0" x="0"/>
          <a:ext cy="0" cx="0"/>
          <a:chOff y="0" x="0"/>
          <a:chExt cy="0" cx="0"/>
        </a:xfrm>
      </p:grpSpPr>
      <p:sp>
        <p:nvSpPr>
          <p:cNvPr id="535" name="Shape 535"/>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536" name="Shape 536"/>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42" name="Shape 542"/>
        <p:cNvGrpSpPr/>
        <p:nvPr/>
      </p:nvGrpSpPr>
      <p:grpSpPr>
        <a:xfrm>
          <a:off y="0" x="0"/>
          <a:ext cy="0" cx="0"/>
          <a:chOff y="0" x="0"/>
          <a:chExt cy="0" cx="0"/>
        </a:xfrm>
      </p:grpSpPr>
      <p:sp>
        <p:nvSpPr>
          <p:cNvPr id="543" name="Shape 54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544" name="Shape 54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62" name="Shape 562"/>
        <p:cNvGrpSpPr/>
        <p:nvPr/>
      </p:nvGrpSpPr>
      <p:grpSpPr>
        <a:xfrm>
          <a:off y="0" x="0"/>
          <a:ext cy="0" cx="0"/>
          <a:chOff y="0" x="0"/>
          <a:chExt cy="0" cx="0"/>
        </a:xfrm>
      </p:grpSpPr>
      <p:sp>
        <p:nvSpPr>
          <p:cNvPr id="563" name="Shape 56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564" name="Shape 56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8" name="Shape 78"/>
        <p:cNvGrpSpPr/>
        <p:nvPr/>
      </p:nvGrpSpPr>
      <p:grpSpPr>
        <a:xfrm>
          <a:off y="0" x="0"/>
          <a:ext cy="0" cx="0"/>
          <a:chOff y="0" x="0"/>
          <a:chExt cy="0" cx="0"/>
        </a:xfrm>
      </p:grpSpPr>
      <p:sp>
        <p:nvSpPr>
          <p:cNvPr id="79" name="Shape 79"/>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80" name="Shape 80"/>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72" name="Shape 572"/>
        <p:cNvGrpSpPr/>
        <p:nvPr/>
      </p:nvGrpSpPr>
      <p:grpSpPr>
        <a:xfrm>
          <a:off y="0" x="0"/>
          <a:ext cy="0" cx="0"/>
          <a:chOff y="0" x="0"/>
          <a:chExt cy="0" cx="0"/>
        </a:xfrm>
      </p:grpSpPr>
      <p:sp>
        <p:nvSpPr>
          <p:cNvPr id="573" name="Shape 573"/>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574" name="Shape 574"/>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99" name="Shape 599"/>
        <p:cNvGrpSpPr/>
        <p:nvPr/>
      </p:nvGrpSpPr>
      <p:grpSpPr>
        <a:xfrm>
          <a:off y="0" x="0"/>
          <a:ext cy="0" cx="0"/>
          <a:chOff y="0" x="0"/>
          <a:chExt cy="0" cx="0"/>
        </a:xfrm>
      </p:grpSpPr>
      <p:sp>
        <p:nvSpPr>
          <p:cNvPr id="600" name="Shape 600"/>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601" name="Shape 601"/>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08" name="Shape 608"/>
        <p:cNvGrpSpPr/>
        <p:nvPr/>
      </p:nvGrpSpPr>
      <p:grpSpPr>
        <a:xfrm>
          <a:off y="0" x="0"/>
          <a:ext cy="0" cx="0"/>
          <a:chOff y="0" x="0"/>
          <a:chExt cy="0" cx="0"/>
        </a:xfrm>
      </p:grpSpPr>
      <p:sp>
        <p:nvSpPr>
          <p:cNvPr id="609" name="Shape 609"/>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610" name="Shape 610"/>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8" name="Shape 88"/>
        <p:cNvGrpSpPr/>
        <p:nvPr/>
      </p:nvGrpSpPr>
      <p:grpSpPr>
        <a:xfrm>
          <a:off y="0" x="0"/>
          <a:ext cy="0" cx="0"/>
          <a:chOff y="0" x="0"/>
          <a:chExt cy="0" cx="0"/>
        </a:xfrm>
      </p:grpSpPr>
      <p:sp>
        <p:nvSpPr>
          <p:cNvPr id="89" name="Shape 89"/>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90" name="Shape 90"/>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2" name="Shape 182"/>
        <p:cNvGrpSpPr/>
        <p:nvPr/>
      </p:nvGrpSpPr>
      <p:grpSpPr>
        <a:xfrm>
          <a:off y="0" x="0"/>
          <a:ext cy="0" cx="0"/>
          <a:chOff y="0" x="0"/>
          <a:chExt cy="0" cx="0"/>
        </a:xfrm>
      </p:grpSpPr>
      <p:sp>
        <p:nvSpPr>
          <p:cNvPr id="183" name="Shape 183"/>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miter/>
            <a:headEnd w="med" len="med" type="none"/>
            <a:tailEnd w="med" len="med" type="none"/>
          </a:ln>
        </p:spPr>
      </p:sp>
      <p:sp>
        <p:nvSpPr>
          <p:cNvPr id="184" name="Shape 184"/>
          <p:cNvSpPr txBox="1"/>
          <p:nvPr>
            <p:ph idx="1" type="body"/>
          </p:nvPr>
        </p:nvSpPr>
        <p:spPr>
          <a:xfrm>
            <a:off y="4403725" x="694689"/>
            <a:ext cy="4171950" cx="5557519"/>
          </a:xfrm>
          <a:prstGeom prst="rect">
            <a:avLst/>
          </a:prstGeom>
          <a:noFill/>
          <a:ln>
            <a:noFill/>
          </a:ln>
        </p:spPr>
        <p:txBody>
          <a:bodyPr bIns="46325" rIns="92650" lIns="92650" tIns="46325" anchor="t" anchorCtr="0">
            <a:noAutofit/>
          </a:bodyPr>
          <a:lstStyle/>
          <a:p>
            <a:pPr>
              <a:spcBef>
                <a:spcPts val="0"/>
              </a:spcBef>
              <a:buNone/>
            </a:pPr>
            <a:r>
              <a:rPr strike="noStrike" u="none" b="0" cap="none" baseline="0" sz="1800" lang="en-US" i="0"/>
              <a:t>Or we can call these are the elements of risk analysis</a:t>
            </a:r>
          </a:p>
        </p:txBody>
      </p:sp>
      <p:sp>
        <p:nvSpPr>
          <p:cNvPr id="185" name="Shape 185"/>
          <p:cNvSpPr txBox="1"/>
          <p:nvPr>
            <p:ph idx="3" type="hdr"/>
          </p:nvPr>
        </p:nvSpPr>
        <p:spPr>
          <a:xfrm>
            <a:off y="0" x="0"/>
            <a:ext cy="463550" cx="3010322"/>
          </a:xfrm>
          <a:prstGeom prst="rect">
            <a:avLst/>
          </a:prstGeom>
          <a:noFill/>
          <a:ln>
            <a:noFill/>
          </a:ln>
        </p:spPr>
        <p:txBody>
          <a:bodyPr bIns="46325" rIns="92650" lIns="92650" tIns="46325" anchor="t" anchorCtr="0">
            <a:noAutofit/>
          </a:bodyPr>
          <a:lstStyle/>
          <a:p>
            <a:pPr algn="l" rtl="0" lvl="0" marR="0" indent="0" marL="0">
              <a:spcBef>
                <a:spcPts val="0"/>
              </a:spcBef>
              <a:buSzPct val="25000"/>
              <a:buNone/>
            </a:pPr>
            <a:r>
              <a:rPr strike="noStrike" u="none" b="0" cap="none" baseline="0" sz="1200" lang="en-US" i="0"/>
              <a:t>Undergraduate programme in Computer sciences</a:t>
            </a:r>
          </a:p>
        </p:txBody>
      </p:sp>
      <p:sp>
        <p:nvSpPr>
          <p:cNvPr id="186" name="Shape 186"/>
          <p:cNvSpPr txBox="1"/>
          <p:nvPr>
            <p:ph idx="12" type="sldNum"/>
          </p:nvPr>
        </p:nvSpPr>
        <p:spPr>
          <a:xfrm>
            <a:off y="8805840" x="3934969"/>
            <a:ext cy="463550" cx="3010322"/>
          </a:xfrm>
          <a:prstGeom prst="rect">
            <a:avLst/>
          </a:prstGeom>
          <a:noFill/>
          <a:ln>
            <a:noFill/>
          </a:ln>
        </p:spPr>
        <p:txBody>
          <a:bodyPr bIns="46325" rIns="92650" lIns="92650" tIns="46325"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8" name="Shape 198"/>
        <p:cNvGrpSpPr/>
        <p:nvPr/>
      </p:nvGrpSpPr>
      <p:grpSpPr>
        <a:xfrm>
          <a:off y="0" x="0"/>
          <a:ext cy="0" cx="0"/>
          <a:chOff y="0" x="0"/>
          <a:chExt cy="0" cx="0"/>
        </a:xfrm>
      </p:grpSpPr>
      <p:sp>
        <p:nvSpPr>
          <p:cNvPr id="199" name="Shape 199"/>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a:noFill/>
          <a:ln>
            <a:noFill/>
          </a:ln>
        </p:spPr>
      </p:sp>
      <p:sp>
        <p:nvSpPr>
          <p:cNvPr id="200" name="Shape 200"/>
          <p:cNvSpPr txBox="1"/>
          <p:nvPr>
            <p:ph idx="1" type="body"/>
          </p:nvPr>
        </p:nvSpPr>
        <p:spPr>
          <a:xfrm>
            <a:off y="4403725" x="694689"/>
            <a:ext cy="4171950" cx="5557519"/>
          </a:xfrm>
          <a:prstGeom prst="rect">
            <a:avLst/>
          </a:prstGeom>
          <a:noFill/>
          <a:ln>
            <a:noFill/>
          </a:ln>
        </p:spPr>
        <p:txBody>
          <a:bodyPr bIns="46325" rIns="92650" lIns="92650" tIns="46325" anchor="t" anchorCtr="0">
            <a:noAutofit/>
          </a:bodyPr>
          <a:lstStyle/>
          <a:p>
            <a:pPr>
              <a:spcBef>
                <a:spcPts val="0"/>
              </a:spcBef>
              <a:buNone/>
            </a:pPr>
            <a:r>
              <a:rPr strike="noStrike" u="none" b="0" cap="none" baseline="0" sz="1800" lang="en-US" i="0">
                <a:latin typeface="Arial Narrow"/>
                <a:ea typeface="Arial Narrow"/>
                <a:cs typeface="Arial Narrow"/>
                <a:sym typeface="Arial Narrow"/>
              </a:rPr>
              <a:t>This slide only gives definitions, we can skip this</a:t>
            </a:r>
          </a:p>
        </p:txBody>
      </p:sp>
      <p:sp>
        <p:nvSpPr>
          <p:cNvPr id="201" name="Shape 201"/>
          <p:cNvSpPr txBox="1"/>
          <p:nvPr>
            <p:ph idx="12" type="sldNum"/>
          </p:nvPr>
        </p:nvSpPr>
        <p:spPr>
          <a:xfrm>
            <a:off y="8805840" x="3934969"/>
            <a:ext cy="463550" cx="3010322"/>
          </a:xfrm>
          <a:prstGeom prst="rect">
            <a:avLst/>
          </a:prstGeom>
          <a:noFill/>
          <a:ln>
            <a:noFill/>
          </a:ln>
        </p:spPr>
        <p:txBody>
          <a:bodyPr bIns="46325" rIns="92650" lIns="92650" tIns="46325" anchor="b" anchorCtr="0">
            <a:noAutofit/>
          </a:bodyPr>
          <a:lstStyle/>
          <a:p>
            <a:pPr algn="r" rtl="0" lvl="0" marR="0" indent="0" marL="0">
              <a:spcBef>
                <a:spcPts val="0"/>
              </a:spcBef>
              <a:buSzPct val="25000"/>
              <a:buNone/>
            </a:pPr>
            <a:r>
              <a:rPr lang="en-US"/>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8" name="Shape 208"/>
        <p:cNvGrpSpPr/>
        <p:nvPr/>
      </p:nvGrpSpPr>
      <p:grpSpPr>
        <a:xfrm>
          <a:off y="0" x="0"/>
          <a:ext cy="0" cx="0"/>
          <a:chOff y="0" x="0"/>
          <a:chExt cy="0" cx="0"/>
        </a:xfrm>
      </p:grpSpPr>
      <p:sp>
        <p:nvSpPr>
          <p:cNvPr id="209" name="Shape 209"/>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210" name="Shape 210"/>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8" name="Shape 218"/>
        <p:cNvGrpSpPr/>
        <p:nvPr/>
      </p:nvGrpSpPr>
      <p:grpSpPr>
        <a:xfrm>
          <a:off y="0" x="0"/>
          <a:ext cy="0" cx="0"/>
          <a:chOff y="0" x="0"/>
          <a:chExt cy="0" cx="0"/>
        </a:xfrm>
      </p:grpSpPr>
      <p:sp>
        <p:nvSpPr>
          <p:cNvPr id="219" name="Shape 219"/>
          <p:cNvSpPr txBox="1"/>
          <p:nvPr>
            <p:ph idx="1" type="body"/>
          </p:nvPr>
        </p:nvSpPr>
        <p:spPr>
          <a:xfrm>
            <a:off y="4403725" x="694689"/>
            <a:ext cy="4171950" cx="5557519"/>
          </a:xfrm>
          <a:prstGeom prst="rect">
            <a:avLst/>
          </a:prstGeom>
        </p:spPr>
        <p:txBody>
          <a:bodyPr bIns="91425" rIns="91425" lIns="91425" tIns="91425" anchor="ctr" anchorCtr="0">
            <a:noAutofit/>
          </a:bodyPr>
          <a:lstStyle/>
          <a:p>
            <a:pPr>
              <a:spcBef>
                <a:spcPts val="0"/>
              </a:spcBef>
              <a:buNone/>
            </a:pPr>
            <a:r>
              <a:t/>
            </a:r>
            <a:endParaRPr/>
          </a:p>
        </p:txBody>
      </p:sp>
      <p:sp>
        <p:nvSpPr>
          <p:cNvPr id="220" name="Shape 220"/>
          <p:cNvSpPr/>
          <p:nvPr>
            <p:ph idx="2" type="sldImg"/>
          </p:nvPr>
        </p:nvSpPr>
        <p:spPr>
          <a:xfrm>
            <a:off y="695325" x="1155700"/>
            <a:ext cy="3476624" cx="4635499"/>
          </a:xfrm>
          <a:custGeom>
            <a:pathLst>
              <a:path w="120000" extrusionOk="0" h="120000">
                <a:moveTo>
                  <a:pt y="0" x="0"/>
                </a:moveTo>
                <a:lnTo>
                  <a:pt y="0" x="120000"/>
                </a:lnTo>
                <a:lnTo>
                  <a:pt y="120000" x="120000"/>
                </a:lnTo>
                <a:lnTo>
                  <a:pt y="120000" x="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Target="../media/image00.png" Type="http://schemas.openxmlformats.org/officeDocument/2006/relationships/image" Id="rId2"/><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6" name="Shape 16"/>
        <p:cNvGrpSpPr/>
        <p:nvPr/>
      </p:nvGrpSpPr>
      <p:grpSpPr>
        <a:xfrm>
          <a:off y="0" x="0"/>
          <a:ext cy="0" cx="0"/>
          <a:chOff y="0" x="0"/>
          <a:chExt cy="0" cx="0"/>
        </a:xfrm>
      </p:grpSpPr>
      <p:sp>
        <p:nvSpPr>
          <p:cNvPr id="17" name="Shape 17"/>
          <p:cNvSpPr/>
          <p:nvPr/>
        </p:nvSpPr>
        <p:spPr>
          <a:xfrm>
            <a:off y="-26988" x="0"/>
            <a:ext cy="1008063" cx="9144000"/>
          </a:xfrm>
          <a:prstGeom prst="rect">
            <a:avLst/>
          </a:prstGeom>
          <a:solidFill>
            <a:srgbClr val="008000"/>
          </a:solidFill>
          <a:ln>
            <a:noFill/>
          </a:ln>
        </p:spPr>
        <p:txBody>
          <a:bodyPr bIns="45700" rIns="91425" lIns="91425" tIns="45700" anchor="ctr" anchorCtr="0">
            <a:noAutofit/>
          </a:bodyPr>
          <a:lstStyle/>
          <a:p>
            <a:pPr>
              <a:spcBef>
                <a:spcPts val="0"/>
              </a:spcBef>
              <a:buNone/>
            </a:pPr>
            <a:r>
              <a:t/>
            </a:r>
            <a:endParaRPr/>
          </a:p>
        </p:txBody>
      </p:sp>
      <p:pic>
        <p:nvPicPr>
          <p:cNvPr id="18" name="Shape 18"/>
          <p:cNvPicPr preferRelativeResize="0"/>
          <p:nvPr/>
        </p:nvPicPr>
        <p:blipFill>
          <a:blip r:embed="rId2"/>
          <a:stretch>
            <a:fillRect/>
          </a:stretch>
        </p:blipFill>
        <p:spPr>
          <a:xfrm>
            <a:off y="109538" x="6630988"/>
            <a:ext cy="798512" cx="1763712"/>
          </a:xfrm>
          <a:prstGeom prst="rect">
            <a:avLst/>
          </a:prstGeom>
        </p:spPr>
      </p:pic>
      <p:sp>
        <p:nvSpPr>
          <p:cNvPr id="19" name="Shape 19"/>
          <p:cNvSpPr/>
          <p:nvPr/>
        </p:nvSpPr>
        <p:spPr>
          <a:xfrm>
            <a:off y="5300662" x="0"/>
            <a:ext cy="936624" cx="9144000"/>
          </a:xfrm>
          <a:prstGeom prst="rect">
            <a:avLst/>
          </a:prstGeom>
          <a:solidFill>
            <a:srgbClr val="008000"/>
          </a:solidFill>
          <a:ln>
            <a:noFill/>
          </a:ln>
        </p:spPr>
        <p:txBody>
          <a:bodyPr bIns="45700" rIns="91425" lIns="91425" tIns="45700" anchor="t" anchorCtr="0">
            <a:noAutofit/>
          </a:bodyPr>
          <a:lstStyle/>
          <a:p>
            <a:pPr>
              <a:spcBef>
                <a:spcPts val="0"/>
              </a:spcBef>
              <a:buNone/>
            </a:pPr>
            <a:r>
              <a:t/>
            </a:r>
            <a:endParaRPr/>
          </a:p>
        </p:txBody>
      </p:sp>
      <p:sp>
        <p:nvSpPr>
          <p:cNvPr id="20" name="Shape 20"/>
          <p:cNvSpPr txBox="1"/>
          <p:nvPr>
            <p:ph type="ctrTitle"/>
          </p:nvPr>
        </p:nvSpPr>
        <p:spPr>
          <a:xfrm>
            <a:off y="2130425" x="685800"/>
            <a:ext cy="1470024" cx="7772400"/>
          </a:xfrm>
          <a:prstGeom prst="rect">
            <a:avLst/>
          </a:prstGeom>
          <a:noFill/>
          <a:ln>
            <a:noFill/>
          </a:ln>
        </p:spPr>
        <p:txBody>
          <a:bodyPr bIns="91425" rIns="91425" lIns="91425" tIns="91425" anchor="ctr" anchorCtr="0"/>
          <a:lstStyle>
            <a:lvl1pPr algn="ctr" rtl="0" marR="0" indent="0" marL="0">
              <a:spcBef>
                <a:spcPts val="0"/>
              </a:spcBef>
              <a:spcAft>
                <a:spcPts val="0"/>
              </a:spcAft>
              <a:defRPr strike="noStrike" u="none" b="1" cap="none" baseline="0" sz="3300" i="0">
                <a:solidFill>
                  <a:srgbClr val="FC3E00"/>
                </a:solidFill>
                <a:latin typeface="Arial Narrow"/>
                <a:ea typeface="Arial Narrow"/>
                <a:cs typeface="Arial Narrow"/>
                <a:sym typeface="Arial Narrow"/>
              </a:defRPr>
            </a:lvl1pPr>
            <a:lvl2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2pPr>
            <a:lvl3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3pPr>
            <a:lvl4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4pPr>
            <a:lvl5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5pPr>
            <a:lvl6pPr algn="l" rtl="0" marR="0" indent="0" marL="457200">
              <a:spcBef>
                <a:spcPts val="0"/>
              </a:spcBef>
              <a:spcAft>
                <a:spcPts val="0"/>
              </a:spcAft>
              <a:defRPr strike="noStrike" u="none" b="1" cap="none" baseline="0" sz="2500" i="0">
                <a:solidFill>
                  <a:schemeClr val="lt1"/>
                </a:solidFill>
                <a:latin typeface="Arial Narrow"/>
                <a:ea typeface="Arial Narrow"/>
                <a:cs typeface="Arial Narrow"/>
                <a:sym typeface="Arial Narrow"/>
              </a:defRPr>
            </a:lvl6pPr>
            <a:lvl7pPr algn="l" rtl="0" marR="0" indent="0" marL="914400">
              <a:spcBef>
                <a:spcPts val="0"/>
              </a:spcBef>
              <a:spcAft>
                <a:spcPts val="0"/>
              </a:spcAft>
              <a:defRPr strike="noStrike" u="none" b="1" cap="none" baseline="0" sz="2500" i="0">
                <a:solidFill>
                  <a:schemeClr val="lt1"/>
                </a:solidFill>
                <a:latin typeface="Arial Narrow"/>
                <a:ea typeface="Arial Narrow"/>
                <a:cs typeface="Arial Narrow"/>
                <a:sym typeface="Arial Narrow"/>
              </a:defRPr>
            </a:lvl7pPr>
            <a:lvl8pPr algn="l" rtl="0" marR="0" indent="0" marL="1371600">
              <a:spcBef>
                <a:spcPts val="0"/>
              </a:spcBef>
              <a:spcAft>
                <a:spcPts val="0"/>
              </a:spcAft>
              <a:defRPr strike="noStrike" u="none" b="1" cap="none" baseline="0" sz="2500" i="0">
                <a:solidFill>
                  <a:schemeClr val="lt1"/>
                </a:solidFill>
                <a:latin typeface="Arial Narrow"/>
                <a:ea typeface="Arial Narrow"/>
                <a:cs typeface="Arial Narrow"/>
                <a:sym typeface="Arial Narrow"/>
              </a:defRPr>
            </a:lvl8pPr>
            <a:lvl9pPr algn="l" rtl="0" marR="0" indent="0" marL="1828800">
              <a:spcBef>
                <a:spcPts val="0"/>
              </a:spcBef>
              <a:spcAft>
                <a:spcPts val="0"/>
              </a:spcAft>
              <a:defRPr strike="noStrike" u="none" b="1" cap="none" baseline="0" sz="2500" i="0">
                <a:solidFill>
                  <a:schemeClr val="lt1"/>
                </a:solidFill>
                <a:latin typeface="Arial Narrow"/>
                <a:ea typeface="Arial Narrow"/>
                <a:cs typeface="Arial Narrow"/>
                <a:sym typeface="Arial Narrow"/>
              </a:defRPr>
            </a:lvl9pPr>
          </a:lstStyle>
          <a:p/>
        </p:txBody>
      </p:sp>
      <p:sp>
        <p:nvSpPr>
          <p:cNvPr id="21" name="Shape 21"/>
          <p:cNvSpPr txBox="1"/>
          <p:nvPr>
            <p:ph idx="1" type="subTitle"/>
          </p:nvPr>
        </p:nvSpPr>
        <p:spPr>
          <a:xfrm>
            <a:off y="3860800" x="1403350"/>
            <a:ext cy="1271587" cx="6400799"/>
          </a:xfrm>
          <a:prstGeom prst="rect">
            <a:avLst/>
          </a:prstGeom>
          <a:noFill/>
          <a:ln>
            <a:noFill/>
          </a:ln>
        </p:spPr>
        <p:txBody>
          <a:bodyPr bIns="91425" rIns="91425" lIns="91425" tIns="91425" anchor="t" anchorCtr="0"/>
          <a:lstStyle>
            <a:lvl1pPr algn="ctr" rtl="0" marR="0" indent="0" marL="0">
              <a:spcBef>
                <a:spcPts val="560"/>
              </a:spcBef>
              <a:spcAft>
                <a:spcPts val="0"/>
              </a:spcAft>
              <a:buClr>
                <a:srgbClr val="1312FF"/>
              </a:buClr>
              <a:buFont typeface="Arial Narrow"/>
              <a:buNone/>
              <a:defRPr strike="noStrike" u="none" b="1" cap="none" baseline="0" sz="2800" i="0">
                <a:solidFill>
                  <a:srgbClr val="1312FF"/>
                </a:solidFill>
                <a:latin typeface="Arial Narrow"/>
                <a:ea typeface="Arial Narrow"/>
                <a:cs typeface="Arial Narrow"/>
                <a:sym typeface="Arial Narrow"/>
              </a:defRPr>
            </a:lvl1pPr>
            <a:lvl2pPr algn="l" rtl="0" marR="0" indent="-177800" marL="742950">
              <a:spcBef>
                <a:spcPts val="560"/>
              </a:spcBef>
              <a:spcAft>
                <a:spcPts val="0"/>
              </a:spcAft>
              <a:buClr>
                <a:srgbClr val="FC3E00"/>
              </a:buClr>
              <a:buFont typeface="Arial"/>
              <a:buChar char="●"/>
              <a:defRPr strike="noStrike" u="none" b="0" cap="none" baseline="0" sz="2800" i="0">
                <a:solidFill>
                  <a:srgbClr val="FC3E00"/>
                </a:solidFill>
                <a:latin typeface="Arial Narrow"/>
                <a:ea typeface="Arial Narrow"/>
                <a:cs typeface="Arial Narrow"/>
                <a:sym typeface="Arial Narrow"/>
              </a:defRPr>
            </a:lvl2pPr>
            <a:lvl3pPr algn="l" rtl="0" marR="0" indent="-136525" marL="1143000">
              <a:spcBef>
                <a:spcPts val="480"/>
              </a:spcBef>
              <a:spcAft>
                <a:spcPts val="0"/>
              </a:spcAft>
              <a:buClr>
                <a:schemeClr val="dk1"/>
              </a:buClr>
              <a:buFont typeface="Arial"/>
              <a:buChar char="●"/>
              <a:defRPr strike="noStrike" u="none" b="0" cap="none" baseline="0" sz="2400" i="0">
                <a:solidFill>
                  <a:schemeClr val="dk1"/>
                </a:solidFill>
                <a:latin typeface="Arial Narrow"/>
                <a:ea typeface="Arial Narrow"/>
                <a:cs typeface="Arial Narrow"/>
                <a:sym typeface="Arial Narrow"/>
              </a:defRPr>
            </a:lvl3pPr>
            <a:lvl4pPr algn="l" rtl="0" marR="0" indent="-152400" marL="16002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4pPr>
            <a:lvl5pPr algn="l" rtl="0" marR="0" indent="-152400" marL="20574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5pPr>
            <a:lvl6pPr algn="l" rtl="0" marR="0" indent="-152400" marL="25146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6pPr>
            <a:lvl7pPr algn="l" rtl="0" marR="0" indent="-152400" marL="29718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7pPr>
            <a:lvl8pPr algn="l" rtl="0" marR="0" indent="-152400" marL="34290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8pPr>
            <a:lvl9pPr algn="l" rtl="0" marR="0" indent="-152400" marL="38862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9pPr>
          </a:lstStyle>
          <a:p/>
        </p:txBody>
      </p:sp>
      <p:sp>
        <p:nvSpPr>
          <p:cNvPr id="22" name="Shape 22"/>
          <p:cNvSpPr txBox="1"/>
          <p:nvPr>
            <p:ph idx="10" type="dt"/>
          </p:nvPr>
        </p:nvSpPr>
        <p:spPr>
          <a:xfrm>
            <a:off y="6245225" x="457200"/>
            <a:ext cy="476249" cx="213359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OBJECT">
    <p:spTree>
      <p:nvGrpSpPr>
        <p:cNvPr id="23" name="Shape 23"/>
        <p:cNvGrpSpPr/>
        <p:nvPr/>
      </p:nvGrpSpPr>
      <p:grpSpPr>
        <a:xfrm>
          <a:off y="0" x="0"/>
          <a:ext cy="0" cx="0"/>
          <a:chOff y="0" x="0"/>
          <a:chExt cy="0" cx="0"/>
        </a:xfrm>
      </p:grpSpPr>
      <p:sp>
        <p:nvSpPr>
          <p:cNvPr id="24" name="Shape 24"/>
          <p:cNvSpPr txBox="1"/>
          <p:nvPr>
            <p:ph type="title"/>
          </p:nvPr>
        </p:nvSpPr>
        <p:spPr>
          <a:xfrm>
            <a:off y="274637" x="457200"/>
            <a:ext cy="633412" cx="8229600"/>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25" name="Shape 25"/>
          <p:cNvSpPr txBox="1"/>
          <p:nvPr>
            <p:ph idx="1" type="body"/>
          </p:nvPr>
        </p:nvSpPr>
        <p:spPr>
          <a:xfrm>
            <a:off y="1052512" x="457200"/>
            <a:ext cy="5073650" cx="8229600"/>
          </a:xfrm>
          <a:prstGeom prst="rect">
            <a:avLst/>
          </a:prstGeom>
          <a:noFill/>
          <a:ln>
            <a:noFill/>
          </a:ln>
        </p:spPr>
        <p:txBody>
          <a:bodyPr bIns="91425" rIns="91425" lIns="91425" tIns="91425" anchor="t" anchorCtr="0"/>
          <a:lstStyle>
            <a:lvl1pPr algn="l" rtl="0" indent="-222250" marL="342900">
              <a:spcBef>
                <a:spcPts val="640"/>
              </a:spcBef>
              <a:spcAft>
                <a:spcPts val="0"/>
              </a:spcAft>
              <a:buClr>
                <a:srgbClr val="1312FF"/>
              </a:buClr>
              <a:buFont typeface="Arial"/>
              <a:buChar char="●"/>
              <a:defRPr b="1" sz="3200">
                <a:solidFill>
                  <a:srgbClr val="1312FF"/>
                </a:solidFill>
                <a:latin typeface="Arial Narrow"/>
                <a:ea typeface="Arial Narrow"/>
                <a:cs typeface="Arial Narrow"/>
                <a:sym typeface="Arial Narrow"/>
              </a:defRPr>
            </a:lvl1pPr>
            <a:lvl2pPr algn="l" rtl="0" indent="-177800" marL="742950">
              <a:spcBef>
                <a:spcPts val="560"/>
              </a:spcBef>
              <a:spcAft>
                <a:spcPts val="0"/>
              </a:spcAft>
              <a:buClr>
                <a:srgbClr val="FC3E00"/>
              </a:buClr>
              <a:buFont typeface="Arial"/>
              <a:buChar char="●"/>
              <a:defRPr sz="2800">
                <a:solidFill>
                  <a:srgbClr val="FC3E00"/>
                </a:solidFill>
                <a:latin typeface="Arial Narrow"/>
                <a:ea typeface="Arial Narrow"/>
                <a:cs typeface="Arial Narrow"/>
                <a:sym typeface="Arial Narrow"/>
              </a:defRPr>
            </a:lvl2pPr>
            <a:lvl3pPr algn="l" rtl="0" indent="-136525" marL="1143000">
              <a:spcBef>
                <a:spcPts val="480"/>
              </a:spcBef>
              <a:spcAft>
                <a:spcPts val="0"/>
              </a:spcAft>
              <a:buClr>
                <a:schemeClr val="dk1"/>
              </a:buClr>
              <a:buFont typeface="Arial"/>
              <a:buChar char="●"/>
              <a:defRPr sz="2400">
                <a:solidFill>
                  <a:schemeClr val="dk1"/>
                </a:solidFill>
                <a:latin typeface="Arial Narrow"/>
                <a:ea typeface="Arial Narrow"/>
                <a:cs typeface="Arial Narrow"/>
                <a:sym typeface="Arial Narrow"/>
              </a:defRPr>
            </a:lvl3pPr>
            <a:lvl4pPr algn="l" rtl="0" indent="-152400" marL="16002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4pPr>
            <a:lvl5pPr algn="l" rtl="0" indent="-152400" marL="20574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5pPr>
            <a:lvl6pPr algn="l" rtl="0" indent="-152400" marL="25146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6pPr>
            <a:lvl7pPr algn="l" rtl="0" indent="-152400" marL="29718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7pPr>
            <a:lvl8pPr algn="l" rtl="0" indent="-152400" marL="34290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8pPr>
            <a:lvl9pPr algn="l" rtl="0" indent="-152400" marL="3886200">
              <a:spcBef>
                <a:spcPts val="400"/>
              </a:spcBef>
              <a:spcAft>
                <a:spcPts val="0"/>
              </a:spcAft>
              <a:buClr>
                <a:schemeClr val="dk1"/>
              </a:buClr>
              <a:buFont typeface="Arial"/>
              <a:buChar char="●"/>
              <a:defRPr sz="2000">
                <a:solidFill>
                  <a:schemeClr val="dk1"/>
                </a:solidFill>
                <a:latin typeface="Arial Narrow"/>
                <a:ea typeface="Arial Narrow"/>
                <a:cs typeface="Arial Narrow"/>
                <a:sym typeface="Arial Narrow"/>
              </a:defRPr>
            </a:lvl9pPr>
          </a:lstStyle>
          <a:p/>
        </p:txBody>
      </p:sp>
      <p:sp>
        <p:nvSpPr>
          <p:cNvPr id="26" name="Shape 26"/>
          <p:cNvSpPr txBox="1"/>
          <p:nvPr>
            <p:ph idx="11" type="ftr"/>
          </p:nvPr>
        </p:nvSpPr>
        <p:spPr>
          <a:xfrm>
            <a:off y="6381750" x="1835150"/>
            <a:ext cy="312737" cx="4465638"/>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27" name="Shape 27"/>
          <p:cNvSpPr txBox="1"/>
          <p:nvPr>
            <p:ph idx="10" type="dt"/>
          </p:nvPr>
        </p:nvSpPr>
        <p:spPr>
          <a:xfrm>
            <a:off y="6245225" x="457200"/>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28" name="Shape 28"/>
          <p:cNvSpPr txBox="1"/>
          <p:nvPr>
            <p:ph idx="12" type="sldNum"/>
          </p:nvPr>
        </p:nvSpPr>
        <p:spPr>
          <a:xfrm>
            <a:off y="6308725" x="6948488"/>
            <a:ext cy="549275" cx="190499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2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_OBJECTS">
    <p:spTree>
      <p:nvGrpSpPr>
        <p:cNvPr id="29" name="Shape 29"/>
        <p:cNvGrpSpPr/>
        <p:nvPr/>
      </p:nvGrpSpPr>
      <p:grpSpPr>
        <a:xfrm>
          <a:off y="0" x="0"/>
          <a:ext cy="0" cx="0"/>
          <a:chOff y="0" x="0"/>
          <a:chExt cy="0" cx="0"/>
        </a:xfrm>
      </p:grpSpPr>
      <p:sp>
        <p:nvSpPr>
          <p:cNvPr id="30" name="Shape 30"/>
          <p:cNvSpPr txBox="1"/>
          <p:nvPr>
            <p:ph type="title"/>
          </p:nvPr>
        </p:nvSpPr>
        <p:spPr>
          <a:xfrm>
            <a:off y="274637" x="457200"/>
            <a:ext cy="633412" cx="8229600"/>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31" name="Shape 31"/>
          <p:cNvSpPr txBox="1"/>
          <p:nvPr>
            <p:ph idx="1" type="body"/>
          </p:nvPr>
        </p:nvSpPr>
        <p:spPr>
          <a:xfrm>
            <a:off y="1052512" x="457200"/>
            <a:ext cy="5073650" cx="4038599"/>
          </a:xfrm>
          <a:prstGeom prst="rect">
            <a:avLst/>
          </a:prstGeom>
          <a:noFill/>
          <a:ln>
            <a:noFill/>
          </a:ln>
        </p:spPr>
        <p:txBody>
          <a:bodyPr bIns="91425" rIns="91425" lIns="91425" t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p:txBody>
      </p:sp>
      <p:sp>
        <p:nvSpPr>
          <p:cNvPr id="32" name="Shape 32"/>
          <p:cNvSpPr txBox="1"/>
          <p:nvPr>
            <p:ph idx="2" type="body"/>
          </p:nvPr>
        </p:nvSpPr>
        <p:spPr>
          <a:xfrm>
            <a:off y="1052512" x="4648200"/>
            <a:ext cy="5073650" cx="4038599"/>
          </a:xfrm>
          <a:prstGeom prst="rect">
            <a:avLst/>
          </a:prstGeom>
          <a:noFill/>
          <a:ln>
            <a:noFill/>
          </a:ln>
        </p:spPr>
        <p:txBody>
          <a:bodyPr bIns="91425" rIns="91425" lIns="91425" tIns="91425" anchor="t" anchorCtr="0"/>
          <a:lstStyle>
            <a:lvl1pPr rtl="0">
              <a:spcBef>
                <a:spcPts val="0"/>
              </a:spcBef>
              <a:defRPr sz="2800"/>
            </a:lvl1pPr>
            <a:lvl2pPr rtl="0">
              <a:spcBef>
                <a:spcPts val="0"/>
              </a:spcBef>
              <a:defRPr sz="24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p:txBody>
      </p:sp>
      <p:sp>
        <p:nvSpPr>
          <p:cNvPr id="33" name="Shape 33"/>
          <p:cNvSpPr txBox="1"/>
          <p:nvPr>
            <p:ph idx="11" type="ftr"/>
          </p:nvPr>
        </p:nvSpPr>
        <p:spPr>
          <a:xfrm>
            <a:off y="6381750" x="1979613"/>
            <a:ext cy="312737" cx="4465636"/>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34" name="Shape 34"/>
          <p:cNvSpPr txBox="1"/>
          <p:nvPr>
            <p:ph idx="10" type="dt"/>
          </p:nvPr>
        </p:nvSpPr>
        <p:spPr>
          <a:xfrm>
            <a:off y="6245225" x="457200"/>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35" name="Shape 35"/>
          <p:cNvSpPr txBox="1"/>
          <p:nvPr>
            <p:ph idx="12" type="sldNum"/>
          </p:nvPr>
        </p:nvSpPr>
        <p:spPr>
          <a:xfrm>
            <a:off y="6308725" x="6948488"/>
            <a:ext cy="549275" cx="190499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2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6" name="Shape 36"/>
        <p:cNvGrpSpPr/>
        <p:nvPr/>
      </p:nvGrpSpPr>
      <p:grpSpPr>
        <a:xfrm>
          <a:off y="0" x="0"/>
          <a:ext cy="0" cx="0"/>
          <a:chOff y="0" x="0"/>
          <a:chExt cy="0" cx="0"/>
        </a:xfrm>
      </p:grpSpPr>
      <p:sp>
        <p:nvSpPr>
          <p:cNvPr id="37" name="Shape 37"/>
          <p:cNvSpPr txBox="1"/>
          <p:nvPr>
            <p:ph idx="11" type="ftr"/>
          </p:nvPr>
        </p:nvSpPr>
        <p:spPr>
          <a:xfrm>
            <a:off y="6381750" x="2124075"/>
            <a:ext cy="312737" cx="4465638"/>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38" name="Shape 38"/>
          <p:cNvSpPr txBox="1"/>
          <p:nvPr>
            <p:ph idx="12" type="sldNum"/>
          </p:nvPr>
        </p:nvSpPr>
        <p:spPr>
          <a:xfrm>
            <a:off y="6308725" x="6948488"/>
            <a:ext cy="549275" cx="190499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2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39" name="Shape 39"/>
          <p:cNvSpPr txBox="1"/>
          <p:nvPr>
            <p:ph idx="10" type="dt"/>
          </p:nvPr>
        </p:nvSpPr>
        <p:spPr>
          <a:xfrm>
            <a:off y="6453187" x="457200"/>
            <a:ext cy="268286"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bl">
  <p:cSld name="TABLE">
    <p:spTree>
      <p:nvGrpSpPr>
        <p:cNvPr id="40" name="Shape 40"/>
        <p:cNvGrpSpPr/>
        <p:nvPr/>
      </p:nvGrpSpPr>
      <p:grpSpPr>
        <a:xfrm>
          <a:off y="0" x="0"/>
          <a:ext cy="0" cx="0"/>
          <a:chOff y="0" x="0"/>
          <a:chExt cy="0" cx="0"/>
        </a:xfrm>
      </p:grpSpPr>
      <p:sp>
        <p:nvSpPr>
          <p:cNvPr id="41" name="Shape 41"/>
          <p:cNvSpPr txBox="1"/>
          <p:nvPr>
            <p:ph type="title"/>
          </p:nvPr>
        </p:nvSpPr>
        <p:spPr>
          <a:xfrm>
            <a:off y="274637" x="457200"/>
            <a:ext cy="633412" cx="8229600"/>
          </a:xfrm>
          <a:prstGeom prst="rect">
            <a:avLst/>
          </a:prstGeom>
          <a:noFill/>
          <a:ln>
            <a:noFill/>
          </a:ln>
        </p:spPr>
        <p:txBody>
          <a:bodyPr bIns="91425" rIns="91425" lIns="91425" tIns="91425" anchor="ctr" anchorCtr="0"/>
          <a:lstStyle>
            <a:lvl1pPr algn="l" rtl="0">
              <a:spcBef>
                <a:spcPts val="0"/>
              </a:spcBef>
              <a:spcAft>
                <a:spcPts val="0"/>
              </a:spcAft>
              <a:defRPr b="1" sz="2500">
                <a:solidFill>
                  <a:schemeClr val="lt1"/>
                </a:solidFill>
                <a:latin typeface="Arial Narrow"/>
                <a:ea typeface="Arial Narrow"/>
                <a:cs typeface="Arial Narrow"/>
                <a:sym typeface="Arial Narrow"/>
              </a:defRPr>
            </a:lvl1pPr>
            <a:lvl2pPr algn="l" rtl="0">
              <a:spcBef>
                <a:spcPts val="0"/>
              </a:spcBef>
              <a:spcAft>
                <a:spcPts val="0"/>
              </a:spcAft>
              <a:defRPr b="1" sz="2500">
                <a:solidFill>
                  <a:schemeClr val="lt1"/>
                </a:solidFill>
                <a:latin typeface="Arial Narrow"/>
                <a:ea typeface="Arial Narrow"/>
                <a:cs typeface="Arial Narrow"/>
                <a:sym typeface="Arial Narrow"/>
              </a:defRPr>
            </a:lvl2pPr>
            <a:lvl3pPr algn="l" rtl="0">
              <a:spcBef>
                <a:spcPts val="0"/>
              </a:spcBef>
              <a:spcAft>
                <a:spcPts val="0"/>
              </a:spcAft>
              <a:defRPr b="1" sz="2500">
                <a:solidFill>
                  <a:schemeClr val="lt1"/>
                </a:solidFill>
                <a:latin typeface="Arial Narrow"/>
                <a:ea typeface="Arial Narrow"/>
                <a:cs typeface="Arial Narrow"/>
                <a:sym typeface="Arial Narrow"/>
              </a:defRPr>
            </a:lvl3pPr>
            <a:lvl4pPr algn="l" rtl="0">
              <a:spcBef>
                <a:spcPts val="0"/>
              </a:spcBef>
              <a:spcAft>
                <a:spcPts val="0"/>
              </a:spcAft>
              <a:defRPr b="1" sz="2500">
                <a:solidFill>
                  <a:schemeClr val="lt1"/>
                </a:solidFill>
                <a:latin typeface="Arial Narrow"/>
                <a:ea typeface="Arial Narrow"/>
                <a:cs typeface="Arial Narrow"/>
                <a:sym typeface="Arial Narrow"/>
              </a:defRPr>
            </a:lvl4pPr>
            <a:lvl5pPr algn="l" rtl="0">
              <a:spcBef>
                <a:spcPts val="0"/>
              </a:spcBef>
              <a:spcAft>
                <a:spcPts val="0"/>
              </a:spcAft>
              <a:defRPr b="1" sz="2500">
                <a:solidFill>
                  <a:schemeClr val="lt1"/>
                </a:solidFill>
                <a:latin typeface="Arial Narrow"/>
                <a:ea typeface="Arial Narrow"/>
                <a:cs typeface="Arial Narrow"/>
                <a:sym typeface="Arial Narrow"/>
              </a:defRPr>
            </a:lvl5pPr>
            <a:lvl6pPr algn="l" rtl="0" marL="457200">
              <a:spcBef>
                <a:spcPts val="0"/>
              </a:spcBef>
              <a:spcAft>
                <a:spcPts val="0"/>
              </a:spcAft>
              <a:defRPr b="1" sz="2500">
                <a:solidFill>
                  <a:schemeClr val="lt1"/>
                </a:solidFill>
                <a:latin typeface="Arial Narrow"/>
                <a:ea typeface="Arial Narrow"/>
                <a:cs typeface="Arial Narrow"/>
                <a:sym typeface="Arial Narrow"/>
              </a:defRPr>
            </a:lvl6pPr>
            <a:lvl7pPr algn="l" rtl="0" marL="914400">
              <a:spcBef>
                <a:spcPts val="0"/>
              </a:spcBef>
              <a:spcAft>
                <a:spcPts val="0"/>
              </a:spcAft>
              <a:defRPr b="1" sz="2500">
                <a:solidFill>
                  <a:schemeClr val="lt1"/>
                </a:solidFill>
                <a:latin typeface="Arial Narrow"/>
                <a:ea typeface="Arial Narrow"/>
                <a:cs typeface="Arial Narrow"/>
                <a:sym typeface="Arial Narrow"/>
              </a:defRPr>
            </a:lvl7pPr>
            <a:lvl8pPr algn="l" rtl="0" marL="1371600">
              <a:spcBef>
                <a:spcPts val="0"/>
              </a:spcBef>
              <a:spcAft>
                <a:spcPts val="0"/>
              </a:spcAft>
              <a:defRPr b="1" sz="2500">
                <a:solidFill>
                  <a:schemeClr val="lt1"/>
                </a:solidFill>
                <a:latin typeface="Arial Narrow"/>
                <a:ea typeface="Arial Narrow"/>
                <a:cs typeface="Arial Narrow"/>
                <a:sym typeface="Arial Narrow"/>
              </a:defRPr>
            </a:lvl8pPr>
            <a:lvl9pPr algn="l" rtl="0" marL="1828800">
              <a:spcBef>
                <a:spcPts val="0"/>
              </a:spcBef>
              <a:spcAft>
                <a:spcPts val="0"/>
              </a:spcAft>
              <a:defRPr b="1" sz="2500">
                <a:solidFill>
                  <a:schemeClr val="lt1"/>
                </a:solidFill>
                <a:latin typeface="Arial Narrow"/>
                <a:ea typeface="Arial Narrow"/>
                <a:cs typeface="Arial Narrow"/>
                <a:sym typeface="Arial Narrow"/>
              </a:defRPr>
            </a:lvl9pPr>
          </a:lstStyle>
          <a:p/>
        </p:txBody>
      </p:sp>
      <p:sp>
        <p:nvSpPr>
          <p:cNvPr id="42" name="Shape 42"/>
          <p:cNvSpPr txBox="1"/>
          <p:nvPr>
            <p:ph idx="11" type="ftr"/>
          </p:nvPr>
        </p:nvSpPr>
        <p:spPr>
          <a:xfrm>
            <a:off y="6381750" x="1835150"/>
            <a:ext cy="312737" cx="4465638"/>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43" name="Shape 43"/>
          <p:cNvSpPr txBox="1"/>
          <p:nvPr>
            <p:ph idx="10" type="dt"/>
          </p:nvPr>
        </p:nvSpPr>
        <p:spPr>
          <a:xfrm>
            <a:off y="6245225" x="457200"/>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44" name="Shape 44"/>
          <p:cNvSpPr txBox="1"/>
          <p:nvPr>
            <p:ph idx="12" type="sldNum"/>
          </p:nvPr>
        </p:nvSpPr>
        <p:spPr>
          <a:xfrm>
            <a:off y="6308725" x="6948488"/>
            <a:ext cy="549275" cx="190499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2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1.xml" Type="http://schemas.openxmlformats.org/officeDocument/2006/relationships/slideLayout" Id="rId2"/><Relationship Target="../media/image00.png" Type="http://schemas.openxmlformats.org/officeDocument/2006/relationships/image" Id="rId1"/><Relationship Target="../slideLayouts/slideLayout3.xml" Type="http://schemas.openxmlformats.org/officeDocument/2006/relationships/slideLayout" Id="rId4"/><Relationship Target="../slideLayouts/slideLayout2.xml" Type="http://schemas.openxmlformats.org/officeDocument/2006/relationships/slideLayout" Id="rId3"/><Relationship Target="../slideLayouts/slideLayout5.xml" Type="http://schemas.openxmlformats.org/officeDocument/2006/relationships/slideLayout" Id="rId6"/><Relationship Target="../slideLayouts/slideLayout4.xml" Type="http://schemas.openxmlformats.org/officeDocument/2006/relationships/slideLayout" Id="rId5"/><Relationship Target="../theme/theme2.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y="0" x="0"/>
          <a:ext cy="0" cx="0"/>
          <a:chOff y="0" x="0"/>
          <a:chExt cy="0" cx="0"/>
        </a:xfrm>
      </p:grpSpPr>
      <p:sp>
        <p:nvSpPr>
          <p:cNvPr id="9" name="Shape 9"/>
          <p:cNvSpPr/>
          <p:nvPr/>
        </p:nvSpPr>
        <p:spPr>
          <a:xfrm>
            <a:off y="-26988" x="0"/>
            <a:ext cy="1008063" cx="9144000"/>
          </a:xfrm>
          <a:prstGeom prst="rect">
            <a:avLst/>
          </a:prstGeom>
          <a:solidFill>
            <a:srgbClr val="008000"/>
          </a:solidFill>
          <a:ln>
            <a:noFill/>
          </a:ln>
        </p:spPr>
        <p:txBody>
          <a:bodyPr bIns="45700" rIns="91425" lIns="91425" tIns="45700" anchor="ctr" anchorCtr="0">
            <a:noAutofit/>
          </a:bodyPr>
          <a:lstStyle/>
          <a:p>
            <a:pPr>
              <a:spcBef>
                <a:spcPts val="0"/>
              </a:spcBef>
              <a:buNone/>
            </a:pPr>
            <a:r>
              <a:t/>
            </a:r>
            <a:endParaRPr/>
          </a:p>
        </p:txBody>
      </p:sp>
      <p:sp>
        <p:nvSpPr>
          <p:cNvPr id="10" name="Shape 10"/>
          <p:cNvSpPr txBox="1"/>
          <p:nvPr>
            <p:ph idx="11" type="ftr"/>
          </p:nvPr>
        </p:nvSpPr>
        <p:spPr>
          <a:xfrm>
            <a:off y="6381750" x="1835150"/>
            <a:ext cy="312737" cx="4465638"/>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pic>
        <p:nvPicPr>
          <p:cNvPr id="11" name="Shape 11"/>
          <p:cNvPicPr preferRelativeResize="0"/>
          <p:nvPr/>
        </p:nvPicPr>
        <p:blipFill>
          <a:blip r:embed="rId1"/>
          <a:stretch>
            <a:fillRect/>
          </a:stretch>
        </p:blipFill>
        <p:spPr>
          <a:xfrm>
            <a:off y="109538" x="6630988"/>
            <a:ext cy="798512" cx="1763712"/>
          </a:xfrm>
          <a:prstGeom prst="rect">
            <a:avLst/>
          </a:prstGeom>
        </p:spPr>
      </p:pic>
      <p:sp>
        <p:nvSpPr>
          <p:cNvPr id="12" name="Shape 12"/>
          <p:cNvSpPr txBox="1"/>
          <p:nvPr>
            <p:ph type="title"/>
          </p:nvPr>
        </p:nvSpPr>
        <p:spPr>
          <a:xfrm>
            <a:off y="274637" x="457200"/>
            <a:ext cy="633412" cx="8229600"/>
          </a:xfrm>
          <a:prstGeom prst="rect">
            <a:avLst/>
          </a:prstGeom>
          <a:noFill/>
          <a:ln>
            <a:noFill/>
          </a:ln>
        </p:spPr>
        <p:txBody>
          <a:bodyPr bIns="91425" rIns="91425" lIns="91425" tIns="91425" anchor="ctr" anchorCtr="0"/>
          <a:lstStyle>
            <a:lvl1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1pPr>
            <a:lvl2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2pPr>
            <a:lvl3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3pPr>
            <a:lvl4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4pPr>
            <a:lvl5pPr algn="l" rtl="0" marR="0" indent="0" marL="0">
              <a:spcBef>
                <a:spcPts val="0"/>
              </a:spcBef>
              <a:spcAft>
                <a:spcPts val="0"/>
              </a:spcAft>
              <a:defRPr strike="noStrike" u="none" b="1" cap="none" baseline="0" sz="2500" i="0">
                <a:solidFill>
                  <a:schemeClr val="lt1"/>
                </a:solidFill>
                <a:latin typeface="Arial Narrow"/>
                <a:ea typeface="Arial Narrow"/>
                <a:cs typeface="Arial Narrow"/>
                <a:sym typeface="Arial Narrow"/>
              </a:defRPr>
            </a:lvl5pPr>
            <a:lvl6pPr algn="l" rtl="0" marR="0" indent="0" marL="457200">
              <a:spcBef>
                <a:spcPts val="0"/>
              </a:spcBef>
              <a:spcAft>
                <a:spcPts val="0"/>
              </a:spcAft>
              <a:defRPr strike="noStrike" u="none" b="1" cap="none" baseline="0" sz="2500" i="0">
                <a:solidFill>
                  <a:schemeClr val="lt1"/>
                </a:solidFill>
                <a:latin typeface="Arial Narrow"/>
                <a:ea typeface="Arial Narrow"/>
                <a:cs typeface="Arial Narrow"/>
                <a:sym typeface="Arial Narrow"/>
              </a:defRPr>
            </a:lvl6pPr>
            <a:lvl7pPr algn="l" rtl="0" marR="0" indent="0" marL="914400">
              <a:spcBef>
                <a:spcPts val="0"/>
              </a:spcBef>
              <a:spcAft>
                <a:spcPts val="0"/>
              </a:spcAft>
              <a:defRPr strike="noStrike" u="none" b="1" cap="none" baseline="0" sz="2500" i="0">
                <a:solidFill>
                  <a:schemeClr val="lt1"/>
                </a:solidFill>
                <a:latin typeface="Arial Narrow"/>
                <a:ea typeface="Arial Narrow"/>
                <a:cs typeface="Arial Narrow"/>
                <a:sym typeface="Arial Narrow"/>
              </a:defRPr>
            </a:lvl7pPr>
            <a:lvl8pPr algn="l" rtl="0" marR="0" indent="0" marL="1371600">
              <a:spcBef>
                <a:spcPts val="0"/>
              </a:spcBef>
              <a:spcAft>
                <a:spcPts val="0"/>
              </a:spcAft>
              <a:defRPr strike="noStrike" u="none" b="1" cap="none" baseline="0" sz="2500" i="0">
                <a:solidFill>
                  <a:schemeClr val="lt1"/>
                </a:solidFill>
                <a:latin typeface="Arial Narrow"/>
                <a:ea typeface="Arial Narrow"/>
                <a:cs typeface="Arial Narrow"/>
                <a:sym typeface="Arial Narrow"/>
              </a:defRPr>
            </a:lvl8pPr>
            <a:lvl9pPr algn="l" rtl="0" marR="0" indent="0" marL="1828800">
              <a:spcBef>
                <a:spcPts val="0"/>
              </a:spcBef>
              <a:spcAft>
                <a:spcPts val="0"/>
              </a:spcAft>
              <a:defRPr strike="noStrike" u="none" b="1" cap="none" baseline="0" sz="2500" i="0">
                <a:solidFill>
                  <a:schemeClr val="lt1"/>
                </a:solidFill>
                <a:latin typeface="Arial Narrow"/>
                <a:ea typeface="Arial Narrow"/>
                <a:cs typeface="Arial Narrow"/>
                <a:sym typeface="Arial Narrow"/>
              </a:defRPr>
            </a:lvl9pPr>
          </a:lstStyle>
          <a:p/>
        </p:txBody>
      </p:sp>
      <p:sp>
        <p:nvSpPr>
          <p:cNvPr id="13" name="Shape 13"/>
          <p:cNvSpPr txBox="1"/>
          <p:nvPr>
            <p:ph idx="1" type="body"/>
          </p:nvPr>
        </p:nvSpPr>
        <p:spPr>
          <a:xfrm>
            <a:off y="1052512" x="457200"/>
            <a:ext cy="5073650" cx="8229600"/>
          </a:xfrm>
          <a:prstGeom prst="rect">
            <a:avLst/>
          </a:prstGeom>
          <a:noFill/>
          <a:ln>
            <a:noFill/>
          </a:ln>
        </p:spPr>
        <p:txBody>
          <a:bodyPr bIns="91425" rIns="91425" lIns="91425" tIns="91425" anchor="t" anchorCtr="0"/>
          <a:lstStyle>
            <a:lvl1pPr algn="l" rtl="0" marR="0" indent="-222250" marL="342900">
              <a:spcBef>
                <a:spcPts val="640"/>
              </a:spcBef>
              <a:spcAft>
                <a:spcPts val="0"/>
              </a:spcAft>
              <a:buClr>
                <a:srgbClr val="1312FF"/>
              </a:buClr>
              <a:buFont typeface="Arial"/>
              <a:buChar char="●"/>
              <a:defRPr strike="noStrike" u="none" b="1" cap="none" baseline="0" sz="3200" i="0">
                <a:solidFill>
                  <a:srgbClr val="1312FF"/>
                </a:solidFill>
                <a:latin typeface="Arial Narrow"/>
                <a:ea typeface="Arial Narrow"/>
                <a:cs typeface="Arial Narrow"/>
                <a:sym typeface="Arial Narrow"/>
              </a:defRPr>
            </a:lvl1pPr>
            <a:lvl2pPr algn="l" rtl="0" marR="0" indent="-177800" marL="742950">
              <a:spcBef>
                <a:spcPts val="560"/>
              </a:spcBef>
              <a:spcAft>
                <a:spcPts val="0"/>
              </a:spcAft>
              <a:buClr>
                <a:srgbClr val="FC3E00"/>
              </a:buClr>
              <a:buFont typeface="Arial"/>
              <a:buChar char="●"/>
              <a:defRPr strike="noStrike" u="none" b="0" cap="none" baseline="0" sz="2800" i="0">
                <a:solidFill>
                  <a:srgbClr val="FC3E00"/>
                </a:solidFill>
                <a:latin typeface="Arial Narrow"/>
                <a:ea typeface="Arial Narrow"/>
                <a:cs typeface="Arial Narrow"/>
                <a:sym typeface="Arial Narrow"/>
              </a:defRPr>
            </a:lvl2pPr>
            <a:lvl3pPr algn="l" rtl="0" marR="0" indent="-136525" marL="1143000">
              <a:spcBef>
                <a:spcPts val="480"/>
              </a:spcBef>
              <a:spcAft>
                <a:spcPts val="0"/>
              </a:spcAft>
              <a:buClr>
                <a:schemeClr val="dk1"/>
              </a:buClr>
              <a:buFont typeface="Arial"/>
              <a:buChar char="●"/>
              <a:defRPr strike="noStrike" u="none" b="0" cap="none" baseline="0" sz="2400" i="0">
                <a:solidFill>
                  <a:schemeClr val="dk1"/>
                </a:solidFill>
                <a:latin typeface="Arial Narrow"/>
                <a:ea typeface="Arial Narrow"/>
                <a:cs typeface="Arial Narrow"/>
                <a:sym typeface="Arial Narrow"/>
              </a:defRPr>
            </a:lvl3pPr>
            <a:lvl4pPr algn="l" rtl="0" marR="0" indent="-152400" marL="16002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4pPr>
            <a:lvl5pPr algn="l" rtl="0" marR="0" indent="-152400" marL="20574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5pPr>
            <a:lvl6pPr algn="l" rtl="0" marR="0" indent="-152400" marL="25146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6pPr>
            <a:lvl7pPr algn="l" rtl="0" marR="0" indent="-152400" marL="29718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7pPr>
            <a:lvl8pPr algn="l" rtl="0" marR="0" indent="-152400" marL="34290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8pPr>
            <a:lvl9pPr algn="l" rtl="0" marR="0" indent="-152400" marL="3886200">
              <a:spcBef>
                <a:spcPts val="400"/>
              </a:spcBef>
              <a:spcAft>
                <a:spcPts val="0"/>
              </a:spcAft>
              <a:buClr>
                <a:schemeClr val="dk1"/>
              </a:buClr>
              <a:buFont typeface="Arial"/>
              <a:buChar char="●"/>
              <a:defRPr strike="noStrike" u="none" b="0" cap="none" baseline="0" sz="2000" i="0">
                <a:solidFill>
                  <a:schemeClr val="dk1"/>
                </a:solidFill>
                <a:latin typeface="Arial Narrow"/>
                <a:ea typeface="Arial Narrow"/>
                <a:cs typeface="Arial Narrow"/>
                <a:sym typeface="Arial Narrow"/>
              </a:defRPr>
            </a:lvl9pPr>
          </a:lstStyle>
          <a:p/>
        </p:txBody>
      </p:sp>
      <p:sp>
        <p:nvSpPr>
          <p:cNvPr id="14" name="Shape 14"/>
          <p:cNvSpPr txBox="1"/>
          <p:nvPr>
            <p:ph idx="10" type="dt"/>
          </p:nvPr>
        </p:nvSpPr>
        <p:spPr>
          <a:xfrm>
            <a:off y="6245225" x="457200"/>
            <a:ext cy="476249" cx="116204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1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
        <p:nvSpPr>
          <p:cNvPr id="15" name="Shape 15"/>
          <p:cNvSpPr txBox="1"/>
          <p:nvPr>
            <p:ph idx="12" type="sldNum"/>
          </p:nvPr>
        </p:nvSpPr>
        <p:spPr>
          <a:xfrm>
            <a:off y="6308725" x="6948488"/>
            <a:ext cy="549275" cx="1904999"/>
          </a:xfrm>
          <a:prstGeom prst="rect">
            <a:avLst/>
          </a:prstGeom>
          <a:noFill/>
          <a:ln>
            <a:noFill/>
          </a:ln>
        </p:spPr>
        <p:txBody>
          <a:bodyPr bIns="91425" rIns="91425" lIns="91425" tIns="91425" anchor="t" anchorCtr="0"/>
          <a:lstStyle>
            <a:lvl1pPr algn="l" rtl="0" marR="0" indent="0" marL="0">
              <a:spcBef>
                <a:spcPts val="0"/>
              </a:spcBef>
              <a:defRPr strike="noStrike" u="none" b="0" cap="none" baseline="0" sz="2400" i="0">
                <a:solidFill>
                  <a:schemeClr val="dk1"/>
                </a:solidFill>
                <a:latin typeface="Arial Narrow"/>
                <a:ea typeface="Arial Narrow"/>
                <a:cs typeface="Arial Narrow"/>
                <a:sym typeface="Arial Narrow"/>
              </a:defRPr>
            </a:lvl1pPr>
            <a:lvl2pPr algn="l" rtl="0" marR="0" indent="0" marL="457200">
              <a:spcBef>
                <a:spcPts val="0"/>
              </a:spcBef>
              <a:defRPr strike="noStrike" u="none" b="0" cap="none" baseline="0" sz="1800" i="0">
                <a:solidFill>
                  <a:schemeClr val="dk1"/>
                </a:solidFill>
                <a:latin typeface="Arial Narrow"/>
                <a:ea typeface="Arial Narrow"/>
                <a:cs typeface="Arial Narrow"/>
                <a:sym typeface="Arial Narrow"/>
              </a:defRPr>
            </a:lvl2pPr>
            <a:lvl3pPr algn="l" rtl="0" marR="0" indent="0" marL="914400">
              <a:spcBef>
                <a:spcPts val="0"/>
              </a:spcBef>
              <a:defRPr strike="noStrike" u="none" b="0" cap="none" baseline="0" sz="1800" i="0">
                <a:solidFill>
                  <a:schemeClr val="dk1"/>
                </a:solidFill>
                <a:latin typeface="Arial Narrow"/>
                <a:ea typeface="Arial Narrow"/>
                <a:cs typeface="Arial Narrow"/>
                <a:sym typeface="Arial Narrow"/>
              </a:defRPr>
            </a:lvl3pPr>
            <a:lvl4pPr algn="l" rtl="0" marR="0" indent="0" marL="1371600">
              <a:spcBef>
                <a:spcPts val="0"/>
              </a:spcBef>
              <a:defRPr strike="noStrike" u="none" b="0" cap="none" baseline="0" sz="1800" i="0">
                <a:solidFill>
                  <a:schemeClr val="dk1"/>
                </a:solidFill>
                <a:latin typeface="Arial Narrow"/>
                <a:ea typeface="Arial Narrow"/>
                <a:cs typeface="Arial Narrow"/>
                <a:sym typeface="Arial Narrow"/>
              </a:defRPr>
            </a:lvl4pPr>
            <a:lvl5pPr algn="l" rtl="0" marR="0" indent="0" marL="1828800">
              <a:spcBef>
                <a:spcPts val="0"/>
              </a:spcBef>
              <a:defRPr strike="noStrike" u="none" b="0" cap="none" baseline="0" sz="1800" i="0">
                <a:solidFill>
                  <a:schemeClr val="dk1"/>
                </a:solidFill>
                <a:latin typeface="Arial Narrow"/>
                <a:ea typeface="Arial Narrow"/>
                <a:cs typeface="Arial Narrow"/>
                <a:sym typeface="Arial Narrow"/>
              </a:defRPr>
            </a:lvl5pPr>
            <a:lvl6pPr algn="l" rtl="0" marR="0" indent="0" marL="2286000">
              <a:spcBef>
                <a:spcPts val="0"/>
              </a:spcBef>
              <a:defRPr strike="noStrike" u="none" b="0" cap="none" baseline="0" sz="1800" i="0">
                <a:solidFill>
                  <a:schemeClr val="dk1"/>
                </a:solidFill>
                <a:latin typeface="Arial Narrow"/>
                <a:ea typeface="Arial Narrow"/>
                <a:cs typeface="Arial Narrow"/>
                <a:sym typeface="Arial Narrow"/>
              </a:defRPr>
            </a:lvl6pPr>
            <a:lvl7pPr algn="l" rtl="0" marR="0" indent="0" marL="2743200">
              <a:spcBef>
                <a:spcPts val="0"/>
              </a:spcBef>
              <a:defRPr strike="noStrike" u="none" b="0" cap="none" baseline="0" sz="1800" i="0">
                <a:solidFill>
                  <a:schemeClr val="dk1"/>
                </a:solidFill>
                <a:latin typeface="Arial Narrow"/>
                <a:ea typeface="Arial Narrow"/>
                <a:cs typeface="Arial Narrow"/>
                <a:sym typeface="Arial Narrow"/>
              </a:defRPr>
            </a:lvl7pPr>
            <a:lvl8pPr algn="l" rtl="0" marR="0" indent="0" marL="3200400">
              <a:spcBef>
                <a:spcPts val="0"/>
              </a:spcBef>
              <a:defRPr strike="noStrike" u="none" b="0" cap="none" baseline="0" sz="1800" i="0">
                <a:solidFill>
                  <a:schemeClr val="dk1"/>
                </a:solidFill>
                <a:latin typeface="Arial Narrow"/>
                <a:ea typeface="Arial Narrow"/>
                <a:cs typeface="Arial Narrow"/>
                <a:sym typeface="Arial Narrow"/>
              </a:defRPr>
            </a:lvl8pPr>
            <a:lvl9pPr algn="l" rtl="0" marR="0" indent="0" marL="3657600">
              <a:spcBef>
                <a:spcPts val="0"/>
              </a:spcBef>
              <a:defRPr strike="noStrike" u="none" b="0" cap="none" baseline="0" sz="1800" i="0">
                <a:solidFill>
                  <a:schemeClr val="dk1"/>
                </a:solidFill>
                <a:latin typeface="Arial Narrow"/>
                <a:ea typeface="Arial Narrow"/>
                <a:cs typeface="Arial Narrow"/>
                <a:sym typeface="Arial Narrow"/>
              </a:defRPr>
            </a:lvl9pPr>
          </a:lstStyle>
          <a:p/>
        </p:txBody>
      </p:sp>
    </p:spTree>
  </p:cSld>
  <p:clrMap accent2="accent2" accent3="accent3" accent4="accent4" accent5="accent5" accent6="accent6" hlink="hlink" tx2="lt2" tx1="dk1" bg2="dk2" bg1="lt1" folHlink="folHlink" accent1="accent1"/>
  <p:sldLayoutIdLst>
    <p:sldLayoutId id="2147483648" r:id="rId2"/>
    <p:sldLayoutId id="2147483649" r:id="rId3"/>
    <p:sldLayoutId id="2147483650" r:id="rId4"/>
    <p:sldLayoutId id="2147483651" r:id="rId5"/>
    <p:sldLayoutId id="2147483652"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14.pn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media/image17.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 Target="../media/image11.png" Type="http://schemas.openxmlformats.org/officeDocument/2006/relationships/image" Id="rId4"/><Relationship Target="../media/image13.png" Type="http://schemas.openxmlformats.org/officeDocument/2006/relationships/image" Id="rId3"/><Relationship Target="../media/image16.png" Type="http://schemas.openxmlformats.org/officeDocument/2006/relationships/image" Id="rId5"/></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 Target="../media/image18.png" Type="http://schemas.openxmlformats.org/officeDocument/2006/relationships/image" Id="rId3"/></Relationships>
</file>

<file path=ppt/slides/_rels/slide23.xml.rels><?xml version="1.0" encoding="UTF-8" standalone="yes"?><Relationships xmlns="http://schemas.openxmlformats.org/package/2006/relationships"><Relationship Target="../notesSlides/notesSlide23.xml" Type="http://schemas.openxmlformats.org/officeDocument/2006/relationships/notesSlide" Id="rId2"/><Relationship Target="../slideLayouts/slideLayout2.xml" Type="http://schemas.openxmlformats.org/officeDocument/2006/relationships/slideLayout" Id="rId1"/><Relationship Target="../media/image20.png" Type="http://schemas.openxmlformats.org/officeDocument/2006/relationships/image" Id="rId3"/></Relationships>
</file>

<file path=ppt/slides/_rels/slide24.xml.rels><?xml version="1.0" encoding="UTF-8" standalone="yes"?><Relationships xmlns="http://schemas.openxmlformats.org/package/2006/relationships"><Relationship Target="../notesSlides/notesSlide24.xml" Type="http://schemas.openxmlformats.org/officeDocument/2006/relationships/notesSlide" Id="rId2"/><Relationship Target="../slideLayouts/slideLayout2.xml" Type="http://schemas.openxmlformats.org/officeDocument/2006/relationships/slideLayout" Id="rId1"/><Relationship Target="../media/image24.png" Type="http://schemas.openxmlformats.org/officeDocument/2006/relationships/image" Id="rId3"/></Relationships>
</file>

<file path=ppt/slides/_rels/slide25.xml.rels><?xml version="1.0" encoding="UTF-8" standalone="yes"?><Relationships xmlns="http://schemas.openxmlformats.org/package/2006/relationships"><Relationship Target="../notesSlides/notesSlide25.xml" Type="http://schemas.openxmlformats.org/officeDocument/2006/relationships/notesSlide" Id="rId2"/><Relationship Target="../slideLayouts/slideLayout2.xml" Type="http://schemas.openxmlformats.org/officeDocument/2006/relationships/slideLayout" Id="rId1"/><Relationship Target="../media/image22.png" Type="http://schemas.openxmlformats.org/officeDocument/2006/relationships/image" Id="rId3"/></Relationships>
</file>

<file path=ppt/slides/_rels/slide26.xml.rels><?xml version="1.0" encoding="UTF-8" standalone="yes"?><Relationships xmlns="http://schemas.openxmlformats.org/package/2006/relationships"><Relationship Target="../notesSlides/notesSlide26.xml" Type="http://schemas.openxmlformats.org/officeDocument/2006/relationships/notesSlide" Id="rId2"/><Relationship Target="../slideLayouts/slideLayout2.xml" Type="http://schemas.openxmlformats.org/officeDocument/2006/relationships/slideLayout" Id="rId1"/><Relationship Target="../media/image23.png" Type="http://schemas.openxmlformats.org/officeDocument/2006/relationships/image" Id="rId3"/></Relationships>
</file>

<file path=ppt/slides/_rels/slide27.xml.rels><?xml version="1.0" encoding="UTF-8" standalone="yes"?><Relationships xmlns="http://schemas.openxmlformats.org/package/2006/relationships"><Relationship Target="../notesSlides/notesSlide27.xml" Type="http://schemas.openxmlformats.org/officeDocument/2006/relationships/notesSlide" Id="rId2"/><Relationship Target="../slideLayouts/slideLayout2.xml" Type="http://schemas.openxmlformats.org/officeDocument/2006/relationships/slideLayout" Id="rId1"/></Relationships>
</file>

<file path=ppt/slides/_rels/slide28.xml.rels><?xml version="1.0" encoding="UTF-8" standalone="yes"?><Relationships xmlns="http://schemas.openxmlformats.org/package/2006/relationships"><Relationship Target="../notesSlides/notesSlide28.xml" Type="http://schemas.openxmlformats.org/officeDocument/2006/relationships/notesSlide" Id="rId2"/><Relationship Target="../slideLayouts/slideLayout2.xml" Type="http://schemas.openxmlformats.org/officeDocument/2006/relationships/slideLayout" Id="rId1"/><Relationship Target="../media/image19.png" Type="http://schemas.openxmlformats.org/officeDocument/2006/relationships/image" Id="rId4"/><Relationship Target="../media/image23.png" Type="http://schemas.openxmlformats.org/officeDocument/2006/relationships/image" Id="rId3"/></Relationships>
</file>

<file path=ppt/slides/_rels/slide29.xml.rels><?xml version="1.0" encoding="UTF-8" standalone="yes"?><Relationships xmlns="http://schemas.openxmlformats.org/package/2006/relationships"><Relationship Target="../notesSlides/notesSlide29.xml" Type="http://schemas.openxmlformats.org/officeDocument/2006/relationships/notesSlide" Id="rId2"/><Relationship Target="../slideLayouts/slideLayout2.xml" Type="http://schemas.openxmlformats.org/officeDocument/2006/relationships/slideLayout" Id="rId1"/><Relationship Target="../media/image25.png" Type="http://schemas.openxmlformats.org/officeDocument/2006/relationships/image" Id="rId4"/><Relationship Target="../media/image23.pn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30.xml.rels><?xml version="1.0" encoding="UTF-8" standalone="yes"?><Relationships xmlns="http://schemas.openxmlformats.org/package/2006/relationships"><Relationship Target="../notesSlides/notesSlide30.xml" Type="http://schemas.openxmlformats.org/officeDocument/2006/relationships/notesSlide" Id="rId2"/><Relationship Target="../slideLayouts/slideLayout2.xml" Type="http://schemas.openxmlformats.org/officeDocument/2006/relationships/slideLayout" Id="rId1"/></Relationships>
</file>

<file path=ppt/slides/_rels/slide31.xml.rels><?xml version="1.0" encoding="UTF-8" standalone="yes"?><Relationships xmlns="http://schemas.openxmlformats.org/package/2006/relationships"><Relationship Target="../notesSlides/notesSlide31.xml" Type="http://schemas.openxmlformats.org/officeDocument/2006/relationships/notesSlide" Id="rId2"/><Relationship Target="../slideLayouts/slideLayout2.xml" Type="http://schemas.openxmlformats.org/officeDocument/2006/relationships/slideLayout" Id="rId1"/></Relationships>
</file>

<file path=ppt/slides/_rels/slide32.xml.rels><?xml version="1.0" encoding="UTF-8" standalone="yes"?><Relationships xmlns="http://schemas.openxmlformats.org/package/2006/relationships"><Relationship Target="../notesSlides/notesSlide32.xml" Type="http://schemas.openxmlformats.org/officeDocument/2006/relationships/notesSlide" Id="rId2"/><Relationship Target="../slideLayouts/slideLayout2.xml" Type="http://schemas.openxmlformats.org/officeDocument/2006/relationships/slideLayout" Id="rId1"/></Relationships>
</file>

<file path=ppt/slides/_rels/slide33.xml.rels><?xml version="1.0" encoding="UTF-8" standalone="yes"?><Relationships xmlns="http://schemas.openxmlformats.org/package/2006/relationships"><Relationship Target="../notesSlides/notesSlide33.xml" Type="http://schemas.openxmlformats.org/officeDocument/2006/relationships/notesSlide" Id="rId2"/><Relationship Target="../slideLayouts/slideLayout2.xml" Type="http://schemas.openxmlformats.org/officeDocument/2006/relationships/slideLayout" Id="rId1"/><Relationship Target="../media/image21.png" Type="http://schemas.openxmlformats.org/officeDocument/2006/relationships/image" Id="rId3"/></Relationships>
</file>

<file path=ppt/slides/_rels/slide34.xml.rels><?xml version="1.0" encoding="UTF-8" standalone="yes"?><Relationships xmlns="http://schemas.openxmlformats.org/package/2006/relationships"><Relationship Target="../notesSlides/notesSlide34.xml" Type="http://schemas.openxmlformats.org/officeDocument/2006/relationships/notesSlide" Id="rId2"/><Relationship Target="../slideLayouts/slideLayout2.xml" Type="http://schemas.openxmlformats.org/officeDocument/2006/relationships/slideLayout" Id="rId1"/><Relationship Target="../media/image28.png" Type="http://schemas.openxmlformats.org/officeDocument/2006/relationships/image" Id="rId3"/></Relationships>
</file>

<file path=ppt/slides/_rels/slide35.xml.rels><?xml version="1.0" encoding="UTF-8" standalone="yes"?><Relationships xmlns="http://schemas.openxmlformats.org/package/2006/relationships"><Relationship Target="../notesSlides/notesSlide35.xml" Type="http://schemas.openxmlformats.org/officeDocument/2006/relationships/notesSlide" Id="rId2"/><Relationship Target="../slideLayouts/slideLayout2.xml" Type="http://schemas.openxmlformats.org/officeDocument/2006/relationships/slideLayout" Id="rId1"/><Relationship Target="../media/image26.png" Type="http://schemas.openxmlformats.org/officeDocument/2006/relationships/image" Id="rId3"/></Relationships>
</file>

<file path=ppt/slides/_rels/slide36.xml.rels><?xml version="1.0" encoding="UTF-8" standalone="yes"?><Relationships xmlns="http://schemas.openxmlformats.org/package/2006/relationships"><Relationship Target="../notesSlides/notesSlide36.xml" Type="http://schemas.openxmlformats.org/officeDocument/2006/relationships/notesSlide" Id="rId2"/><Relationship Target="../slideLayouts/slideLayout2.xml" Type="http://schemas.openxmlformats.org/officeDocument/2006/relationships/slideLayout" Id="rId1"/><Relationship Target="../media/image34.png" Type="http://schemas.openxmlformats.org/officeDocument/2006/relationships/image" Id="rId3"/></Relationships>
</file>

<file path=ppt/slides/_rels/slide37.xml.rels><?xml version="1.0" encoding="UTF-8" standalone="yes"?><Relationships xmlns="http://schemas.openxmlformats.org/package/2006/relationships"><Relationship Target="../notesSlides/notesSlide37.xml" Type="http://schemas.openxmlformats.org/officeDocument/2006/relationships/notesSlide" Id="rId2"/><Relationship Target="../slideLayouts/slideLayout2.xml" Type="http://schemas.openxmlformats.org/officeDocument/2006/relationships/slideLayout" Id="rId1"/><Relationship Target="../media/image41.png" Type="http://schemas.openxmlformats.org/officeDocument/2006/relationships/image" Id="rId3"/></Relationships>
</file>

<file path=ppt/slides/_rels/slide38.xml.rels><?xml version="1.0" encoding="UTF-8" standalone="yes"?><Relationships xmlns="http://schemas.openxmlformats.org/package/2006/relationships"><Relationship Target="../notesSlides/notesSlide38.xml" Type="http://schemas.openxmlformats.org/officeDocument/2006/relationships/notesSlide" Id="rId2"/><Relationship Target="../slideLayouts/slideLayout2.xml" Type="http://schemas.openxmlformats.org/officeDocument/2006/relationships/slideLayout" Id="rId1"/><Relationship Target="http://coras.sourceforge.net/" Type="http://schemas.openxmlformats.org/officeDocument/2006/relationships/hyperlink" TargetMode="External" Id="rId3"/></Relationships>
</file>

<file path=ppt/slides/_rels/slide39.xml.rels><?xml version="1.0" encoding="UTF-8" standalone="yes"?><Relationships xmlns="http://schemas.openxmlformats.org/package/2006/relationships"><Relationship Target="../notesSlides/notesSlide39.xml" Type="http://schemas.openxmlformats.org/officeDocument/2006/relationships/notesSlide" Id="rId2"/><Relationship Target="../slideLayouts/slideLayout2.xml" Type="http://schemas.openxmlformats.org/officeDocument/2006/relationships/slideLayout" Id="rId1"/><Relationship Target="../media/image32.jp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4.jpg" Type="http://schemas.openxmlformats.org/officeDocument/2006/relationships/image" Id="rId4"/><Relationship Target="http://www.springer.com/computer/swe/book/978-3-642-12322-1" Type="http://schemas.openxmlformats.org/officeDocument/2006/relationships/hyperlink" TargetMode="External" Id="rId3"/></Relationships>
</file>

<file path=ppt/slides/_rels/slide40.xml.rels><?xml version="1.0" encoding="UTF-8" standalone="yes"?><Relationships xmlns="http://schemas.openxmlformats.org/package/2006/relationships"><Relationship Target="../notesSlides/notesSlide40.xml" Type="http://schemas.openxmlformats.org/officeDocument/2006/relationships/notesSlide" Id="rId2"/><Relationship Target="../slideLayouts/slideLayout2.xml" Type="http://schemas.openxmlformats.org/officeDocument/2006/relationships/slideLayout" Id="rId1"/><Relationship Target="../media/image03.png" Type="http://schemas.openxmlformats.org/officeDocument/2006/relationships/image" Id="rId3"/></Relationships>
</file>

<file path=ppt/slides/_rels/slide41.xml.rels><?xml version="1.0" encoding="UTF-8" standalone="yes"?><Relationships xmlns="http://schemas.openxmlformats.org/package/2006/relationships"><Relationship Target="../notesSlides/notesSlide41.xml" Type="http://schemas.openxmlformats.org/officeDocument/2006/relationships/notesSlide" Id="rId2"/><Relationship Target="../media/image37.png" Type="http://schemas.openxmlformats.org/officeDocument/2006/relationships/image" Id="rId12"/><Relationship Target="../media/image38.png" Type="http://schemas.openxmlformats.org/officeDocument/2006/relationships/image" Id="rId13"/><Relationship Target="../slideLayouts/slideLayout2.xml" Type="http://schemas.openxmlformats.org/officeDocument/2006/relationships/slideLayout" Id="rId1"/><Relationship Target="../media/image30.png" Type="http://schemas.openxmlformats.org/officeDocument/2006/relationships/image" Id="rId4"/><Relationship Target="../media/image39.png" Type="http://schemas.openxmlformats.org/officeDocument/2006/relationships/image" Id="rId10"/><Relationship Target="../media/image40.png" Type="http://schemas.openxmlformats.org/officeDocument/2006/relationships/image" Id="rId3"/><Relationship Target="../media/image35.png" Type="http://schemas.openxmlformats.org/officeDocument/2006/relationships/image" Id="rId11"/><Relationship Target="../media/image36.png" Type="http://schemas.openxmlformats.org/officeDocument/2006/relationships/image" Id="rId9"/><Relationship Target="../media/image29.png" Type="http://schemas.openxmlformats.org/officeDocument/2006/relationships/image" Id="rId6"/><Relationship Target="../media/image31.png" Type="http://schemas.openxmlformats.org/officeDocument/2006/relationships/image" Id="rId5"/><Relationship Target="../media/image33.png" Type="http://schemas.openxmlformats.org/officeDocument/2006/relationships/image" Id="rId8"/><Relationship Target="../media/image27.png" Type="http://schemas.openxmlformats.org/officeDocument/2006/relationships/image" Id="rId7"/></Relationships>
</file>

<file path=ppt/slides/_rels/slide42.xml.rels><?xml version="1.0" encoding="UTF-8" standalone="yes"?><Relationships xmlns="http://schemas.openxmlformats.org/package/2006/relationships"><Relationship Target="../notesSlides/notesSlide42.xml" Type="http://schemas.openxmlformats.org/officeDocument/2006/relationships/notesSlide" Id="rId2"/><Relationship Target="../slideLayouts/slideLayout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 Target="../media/image03.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 Target="../media/image12.pn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media/image09.png" Type="http://schemas.openxmlformats.org/officeDocument/2006/relationships/image" Id="rId10"/><Relationship Target="../media/image02.png" Type="http://schemas.openxmlformats.org/officeDocument/2006/relationships/image" Id="rId4"/><Relationship Target="../media/image07.png" Type="http://schemas.openxmlformats.org/officeDocument/2006/relationships/image" Id="rId3"/><Relationship Target="../media/image08.png" Type="http://schemas.openxmlformats.org/officeDocument/2006/relationships/image" Id="rId9"/><Relationship Target="../media/image06.png" Type="http://schemas.openxmlformats.org/officeDocument/2006/relationships/image" Id="rId6"/><Relationship Target="../media/image05.png" Type="http://schemas.openxmlformats.org/officeDocument/2006/relationships/image" Id="rId5"/><Relationship Target="../media/image10.png" Type="http://schemas.openxmlformats.org/officeDocument/2006/relationships/image" Id="rId8"/><Relationship Target="../media/image01.png" Type="http://schemas.openxmlformats.org/officeDocument/2006/relationships/image" Id="rId7"/></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15.pn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 name="Shape 45"/>
        <p:cNvGrpSpPr/>
        <p:nvPr/>
      </p:nvGrpSpPr>
      <p:grpSpPr>
        <a:xfrm>
          <a:off y="0" x="0"/>
          <a:ext cy="0" cx="0"/>
          <a:chOff y="0" x="0"/>
          <a:chExt cy="0" cx="0"/>
        </a:xfrm>
      </p:grpSpPr>
      <p:sp>
        <p:nvSpPr>
          <p:cNvPr id="46" name="Shape 46"/>
          <p:cNvSpPr txBox="1"/>
          <p:nvPr>
            <p:ph idx="11" type="ftr"/>
          </p:nvPr>
        </p:nvSpPr>
        <p:spPr>
          <a:xfrm>
            <a:off y="6245225" x="2411413"/>
            <a:ext cy="476249" cx="41767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7" name="Shape 47"/>
          <p:cNvSpPr txBox="1"/>
          <p:nvPr>
            <p:ph idx="12" type="sldNum"/>
          </p:nvPr>
        </p:nvSpPr>
        <p:spPr>
          <a:xfrm>
            <a:off y="6245225" x="6553200"/>
            <a:ext cy="476249" cx="21335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
        <p:nvSpPr>
          <p:cNvPr id="48" name="Shape 48"/>
          <p:cNvSpPr txBox="1"/>
          <p:nvPr>
            <p:ph idx="10" type="dt"/>
          </p:nvPr>
        </p:nvSpPr>
        <p:spPr>
          <a:xfrm>
            <a:off y="6245225" x="457200"/>
            <a:ext cy="476249" cx="21335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49" name="Shape 49"/>
          <p:cNvSpPr txBox="1"/>
          <p:nvPr>
            <p:ph type="ctrTitle"/>
          </p:nvPr>
        </p:nvSpPr>
        <p:spPr>
          <a:xfrm>
            <a:off y="838200" x="685800"/>
            <a:ext cy="2133599" cx="7772400"/>
          </a:xfrm>
          <a:prstGeom prst="rect">
            <a:avLst/>
          </a:prstGeom>
          <a:noFill/>
          <a:ln>
            <a:noFill/>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3300" lang="en-US" i="0">
                <a:solidFill>
                  <a:srgbClr val="FC3E00"/>
                </a:solidFill>
                <a:latin typeface="Arial Narrow"/>
                <a:ea typeface="Arial Narrow"/>
                <a:cs typeface="Arial Narrow"/>
                <a:sym typeface="Arial Narrow"/>
              </a:rPr>
              <a:t>Security Engineering</a:t>
            </a:r>
          </a:p>
        </p:txBody>
      </p:sp>
      <p:sp>
        <p:nvSpPr>
          <p:cNvPr id="50" name="Shape 50"/>
          <p:cNvSpPr txBox="1"/>
          <p:nvPr>
            <p:ph idx="1" type="subTitle"/>
          </p:nvPr>
        </p:nvSpPr>
        <p:spPr>
          <a:xfrm>
            <a:off y="3276600" x="1043608"/>
            <a:ext cy="1295400" cx="7520879"/>
          </a:xfrm>
          <a:prstGeom prst="rect">
            <a:avLst/>
          </a:prstGeom>
          <a:noFill/>
          <a:ln>
            <a:noFill/>
          </a:ln>
        </p:spPr>
        <p:txBody>
          <a:bodyPr bIns="45700" rIns="91425" lIns="91425" tIns="45700" anchor="t" anchorCtr="0">
            <a:noAutofit/>
          </a:bodyPr>
          <a:lstStyle/>
          <a:p>
            <a:pPr algn="ctr" rtl="0" lvl="0" marR="0" indent="0" marL="0">
              <a:spcBef>
                <a:spcPts val="560"/>
              </a:spcBef>
              <a:spcAft>
                <a:spcPts val="0"/>
              </a:spcAft>
              <a:buClr>
                <a:srgbClr val="1312FF"/>
              </a:buClr>
              <a:buSzPct val="25000"/>
              <a:buFont typeface="Arial Narrow"/>
              <a:buNone/>
            </a:pPr>
            <a:r>
              <a:rPr strike="noStrike" u="none" b="1" cap="none" baseline="0" sz="2800" lang="en-US" i="0">
                <a:solidFill>
                  <a:srgbClr val="1312FF"/>
                </a:solidFill>
                <a:latin typeface="Arial Narrow"/>
                <a:ea typeface="Arial Narrow"/>
                <a:cs typeface="Arial Narrow"/>
                <a:sym typeface="Arial Narrow"/>
              </a:rPr>
              <a:t>Leture 6 – Risk Analysis with CORAS</a:t>
            </a:r>
          </a:p>
          <a:p>
            <a:pPr algn="ctr" rtl="0" lvl="0" marR="0" indent="0" marL="0">
              <a:spcBef>
                <a:spcPts val="560"/>
              </a:spcBef>
              <a:spcAft>
                <a:spcPts val="0"/>
              </a:spcAft>
              <a:buClr>
                <a:srgbClr val="1312FF"/>
              </a:buClr>
              <a:buFont typeface="Arial Narrow"/>
              <a:buNone/>
            </a:pPr>
            <a:r>
              <a:t/>
            </a:r>
            <a:endParaRPr strike="noStrike" u="none" b="1" cap="none" baseline="0" sz="2800" i="0">
              <a:solidFill>
                <a:srgbClr val="1312FF"/>
              </a:solidFill>
              <a:latin typeface="Arial Narrow"/>
              <a:ea typeface="Arial Narrow"/>
              <a:cs typeface="Arial Narrow"/>
              <a:sym typeface="Arial Narrow"/>
            </a:endParaRPr>
          </a:p>
          <a:p>
            <a:pPr algn="ctr" rtl="0" lvl="0" marR="0" indent="0" marL="0">
              <a:spcBef>
                <a:spcPts val="560"/>
              </a:spcBef>
              <a:spcAft>
                <a:spcPts val="0"/>
              </a:spcAft>
              <a:buClr>
                <a:srgbClr val="1312FF"/>
              </a:buClr>
              <a:buSzPct val="25000"/>
              <a:buFont typeface="Arial Narrow"/>
              <a:buNone/>
            </a:pPr>
            <a:r>
              <a:rPr strike="noStrike" u="none" b="1" cap="none" baseline="0" sz="2800" lang="en-US" i="0">
                <a:solidFill>
                  <a:srgbClr val="1312FF"/>
                </a:solidFill>
                <a:latin typeface="Arial Narrow"/>
                <a:ea typeface="Arial Narrow"/>
                <a:cs typeface="Arial Narrow"/>
                <a:sym typeface="Arial Narrow"/>
              </a:rPr>
              <a:t>Le Minh Sang Tran</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1" name="Shape 221"/>
        <p:cNvGrpSpPr/>
        <p:nvPr/>
      </p:nvGrpSpPr>
      <p:grpSpPr>
        <a:xfrm>
          <a:off y="0" x="0"/>
          <a:ext cy="0" cx="0"/>
          <a:chOff y="0" x="0"/>
          <a:chExt cy="0" cx="0"/>
        </a:xfrm>
      </p:grpSpPr>
      <p:sp>
        <p:nvSpPr>
          <p:cNvPr id="222" name="Shape 222"/>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Step1: High level analysis</a:t>
            </a:r>
          </a:p>
        </p:txBody>
      </p:sp>
      <p:sp>
        <p:nvSpPr>
          <p:cNvPr id="223" name="Shape 223"/>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Output of this step:</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Asset diagram</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List of Preliminary Unwanted incidents</a:t>
            </a: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How:</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Asset Analysis</a:t>
            </a:r>
          </a:p>
          <a:p>
            <a:pPr algn="l" rtl="0" lvl="2" marR="0" indent="-228600" marL="1143000">
              <a:spcBef>
                <a:spcPts val="400"/>
              </a:spcBef>
              <a:spcAft>
                <a:spcPts val="0"/>
              </a:spcAft>
              <a:buClr>
                <a:schemeClr val="dk1"/>
              </a:buClr>
              <a:buSzPct val="60000"/>
              <a:buFont typeface="Arial"/>
              <a:buChar char="●"/>
            </a:pPr>
            <a:r>
              <a:rPr strike="noStrike" u="none" b="0" cap="none" baseline="0" sz="2000" lang="en-US" i="0">
                <a:solidFill>
                  <a:schemeClr val="dk1"/>
                </a:solidFill>
                <a:latin typeface="Arial Narrow"/>
                <a:ea typeface="Arial Narrow"/>
                <a:cs typeface="Arial Narrow"/>
                <a:sym typeface="Arial Narrow"/>
              </a:rPr>
              <a:t>Identify involving parties</a:t>
            </a:r>
          </a:p>
          <a:p>
            <a:pPr algn="l" rtl="0" lvl="2" marR="0" indent="-228600" marL="1143000">
              <a:spcBef>
                <a:spcPts val="400"/>
              </a:spcBef>
              <a:spcAft>
                <a:spcPts val="0"/>
              </a:spcAft>
              <a:buClr>
                <a:schemeClr val="dk1"/>
              </a:buClr>
              <a:buSzPct val="60000"/>
              <a:buFont typeface="Arial"/>
              <a:buChar char="●"/>
            </a:pPr>
            <a:r>
              <a:rPr strike="noStrike" u="none" b="0" cap="none" baseline="0" sz="2000" lang="en-US" i="0">
                <a:solidFill>
                  <a:schemeClr val="dk1"/>
                </a:solidFill>
                <a:latin typeface="Arial Narrow"/>
                <a:ea typeface="Arial Narrow"/>
                <a:cs typeface="Arial Narrow"/>
                <a:sym typeface="Arial Narrow"/>
              </a:rPr>
              <a:t>Identify assets of each party intend to protect</a:t>
            </a:r>
          </a:p>
          <a:p>
            <a:pPr algn="l" rtl="0" lvl="3" marR="0" indent="-228600" marL="1600200">
              <a:spcBef>
                <a:spcPts val="360"/>
              </a:spcBef>
              <a:spcAft>
                <a:spcPts val="0"/>
              </a:spcAft>
              <a:buClr>
                <a:schemeClr val="dk1"/>
              </a:buClr>
              <a:buSzPct val="61111"/>
              <a:buFont typeface="Arial"/>
              <a:buChar char="●"/>
            </a:pPr>
            <a:r>
              <a:rPr strike="noStrike" u="none" b="0" cap="none" baseline="0" sz="1800" lang="en-US" i="0">
                <a:solidFill>
                  <a:schemeClr val="dk1"/>
                </a:solidFill>
                <a:latin typeface="Arial Narrow"/>
                <a:ea typeface="Arial Narrow"/>
                <a:cs typeface="Arial Narrow"/>
                <a:sym typeface="Arial Narrow"/>
              </a:rPr>
              <a:t>The “THINGS” that are valuable</a:t>
            </a:r>
          </a:p>
          <a:p>
            <a:pPr algn="l" rtl="0" lvl="2" marR="0" indent="-228600" marL="1143000">
              <a:spcBef>
                <a:spcPts val="400"/>
              </a:spcBef>
              <a:spcAft>
                <a:spcPts val="0"/>
              </a:spcAft>
              <a:buClr>
                <a:schemeClr val="dk1"/>
              </a:buClr>
              <a:buSzPct val="60000"/>
              <a:buFont typeface="Arial"/>
              <a:buChar char="●"/>
            </a:pPr>
            <a:r>
              <a:rPr strike="noStrike" u="none" b="0" cap="none" baseline="0" sz="2000" lang="en-US" i="0">
                <a:solidFill>
                  <a:schemeClr val="dk1"/>
                </a:solidFill>
                <a:latin typeface="Arial Narrow"/>
                <a:ea typeface="Arial Narrow"/>
                <a:cs typeface="Arial Narrow"/>
                <a:sym typeface="Arial Narrow"/>
              </a:rPr>
              <a:t>Relations between assets</a:t>
            </a:r>
          </a:p>
          <a:p>
            <a:pPr algn="l" rtl="0" lvl="3" marR="0" indent="-228600" marL="1600200">
              <a:spcBef>
                <a:spcPts val="360"/>
              </a:spcBef>
              <a:spcAft>
                <a:spcPts val="0"/>
              </a:spcAft>
              <a:buClr>
                <a:schemeClr val="dk1"/>
              </a:buClr>
              <a:buSzPct val="61111"/>
              <a:buFont typeface="Arial"/>
              <a:buChar char="●"/>
            </a:pPr>
            <a:r>
              <a:rPr strike="noStrike" u="none" b="0" cap="none" baseline="0" sz="1800" lang="en-US" i="0">
                <a:solidFill>
                  <a:schemeClr val="dk1"/>
                </a:solidFill>
                <a:latin typeface="Arial Narrow"/>
                <a:ea typeface="Arial Narrow"/>
                <a:cs typeface="Arial Narrow"/>
                <a:sym typeface="Arial Narrow"/>
              </a:rPr>
              <a:t>Harm in one asset might harm also other assets.</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Identify Preliminary Unwanted incidents</a:t>
            </a:r>
          </a:p>
          <a:p>
            <a:pPr algn="l" rtl="0" lvl="1" marR="0" indent="-177800" marL="742950">
              <a:spcBef>
                <a:spcPts val="560"/>
              </a:spcBef>
              <a:spcAft>
                <a:spcPts val="0"/>
              </a:spcAft>
              <a:buClr>
                <a:srgbClr val="FC3E00"/>
              </a:buClr>
              <a:buFont typeface="Arial Narrow"/>
              <a:buNone/>
            </a:pPr>
            <a:r>
              <a:t/>
            </a:r>
            <a:endParaRPr strike="noStrike" u="none" b="0" cap="none" baseline="0" sz="2800" i="0">
              <a:solidFill>
                <a:srgbClr val="FC3E00"/>
              </a:solidFill>
              <a:latin typeface="Arial Narrow"/>
              <a:ea typeface="Arial Narrow"/>
              <a:cs typeface="Arial Narrow"/>
              <a:sym typeface="Arial Narrow"/>
            </a:endParaRPr>
          </a:p>
        </p:txBody>
      </p:sp>
      <p:sp>
        <p:nvSpPr>
          <p:cNvPr id="224" name="Shape 224"/>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225" name="Shape 225"/>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226" name="Shape 226"/>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2" name="Shape 232"/>
        <p:cNvGrpSpPr/>
        <p:nvPr/>
      </p:nvGrpSpPr>
      <p:grpSpPr>
        <a:xfrm>
          <a:off y="0" x="0"/>
          <a:ext cy="0" cx="0"/>
          <a:chOff y="0" x="0"/>
          <a:chExt cy="0" cx="0"/>
        </a:xfrm>
      </p:grpSpPr>
      <p:sp>
        <p:nvSpPr>
          <p:cNvPr id="233" name="Shape 233"/>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Asset Analysis</a:t>
            </a:r>
          </a:p>
        </p:txBody>
      </p:sp>
      <p:sp>
        <p:nvSpPr>
          <p:cNvPr id="234" name="Shape 234"/>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Party:</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Alice, Big Corporation (BC)</a:t>
            </a: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Asset:</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PhD thesis</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Business sensitive information</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Alice’s reputation</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BC’s reputation</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Compliance with contract between Alice and BC</a:t>
            </a:r>
          </a:p>
        </p:txBody>
      </p:sp>
      <p:sp>
        <p:nvSpPr>
          <p:cNvPr id="235" name="Shape 235"/>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236" name="Shape 236"/>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237" name="Shape 237"/>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y="0" x="0"/>
          <a:ext cy="0" cx="0"/>
          <a:chOff y="0" x="0"/>
          <a:chExt cy="0" cx="0"/>
        </a:xfrm>
      </p:grpSpPr>
      <p:sp>
        <p:nvSpPr>
          <p:cNvPr id="244" name="Shape 244"/>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Asset Diagram</a:t>
            </a:r>
          </a:p>
        </p:txBody>
      </p:sp>
      <p:sp>
        <p:nvSpPr>
          <p:cNvPr id="245" name="Shape 245"/>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0" cap="none" baseline="0" sz="3200" lang="en-US" i="0">
                <a:solidFill>
                  <a:srgbClr val="1312FF"/>
                </a:solidFill>
                <a:latin typeface="Arial Narrow"/>
                <a:ea typeface="Arial Narrow"/>
                <a:cs typeface="Arial Narrow"/>
                <a:sym typeface="Arial Narrow"/>
              </a:rPr>
              <a:t>We use an Asset diagram to model the parties involved in the analysis, which assets they want to protect, and whether harm to one asset may cause harm to any of the others.</a:t>
            </a:r>
          </a:p>
          <a:p>
            <a:pPr algn="l" rtl="0" lvl="0" marR="0" indent="-342900" marL="342900">
              <a:spcBef>
                <a:spcPts val="640"/>
              </a:spcBef>
              <a:spcAft>
                <a:spcPts val="0"/>
              </a:spcAft>
              <a:buClr>
                <a:srgbClr val="1312FF"/>
              </a:buClr>
              <a:buSzPct val="59375"/>
              <a:buFont typeface="Arial"/>
              <a:buChar char="●"/>
            </a:pPr>
            <a:r>
              <a:rPr strike="noStrike" u="none" b="0" cap="none" baseline="0" sz="3200" lang="en-US" i="0">
                <a:solidFill>
                  <a:srgbClr val="1312FF"/>
                </a:solidFill>
                <a:latin typeface="Arial Narrow"/>
                <a:ea typeface="Arial Narrow"/>
                <a:cs typeface="Arial Narrow"/>
                <a:sym typeface="Arial Narrow"/>
              </a:rPr>
              <a:t>Notions to be used in Asset Diagram</a:t>
            </a:r>
          </a:p>
        </p:txBody>
      </p:sp>
      <p:sp>
        <p:nvSpPr>
          <p:cNvPr id="246" name="Shape 246"/>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247" name="Shape 247"/>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248" name="Shape 248"/>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249" name="Shape 249"/>
          <p:cNvPicPr preferRelativeResize="0"/>
          <p:nvPr/>
        </p:nvPicPr>
        <p:blipFill>
          <a:blip r:embed="rId3"/>
          <a:stretch>
            <a:fillRect/>
          </a:stretch>
        </p:blipFill>
        <p:spPr>
          <a:xfrm>
            <a:off y="3933055" x="2987824"/>
            <a:ext cy="1512168" cx="2304256"/>
          </a:xfrm>
          <a:prstGeom prst="rect">
            <a:avLst/>
          </a:prstGeom>
        </p:spPr>
      </p:pic>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3" name="Shape 253"/>
        <p:cNvGrpSpPr/>
        <p:nvPr/>
      </p:nvGrpSpPr>
      <p:grpSpPr>
        <a:xfrm>
          <a:off y="0" x="0"/>
          <a:ext cy="0" cx="0"/>
          <a:chOff y="0" x="0"/>
          <a:chExt cy="0" cx="0"/>
        </a:xfrm>
      </p:grpSpPr>
      <p:sp>
        <p:nvSpPr>
          <p:cNvPr id="254" name="Shape 254"/>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Asset diagram</a:t>
            </a:r>
          </a:p>
        </p:txBody>
      </p:sp>
      <p:sp>
        <p:nvSpPr>
          <p:cNvPr id="255" name="Shape 255"/>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256" name="Shape 256"/>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257" name="Shape 257"/>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258" name="Shape 258"/>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259" name="Shape 259"/>
          <p:cNvPicPr preferRelativeResize="0"/>
          <p:nvPr/>
        </p:nvPicPr>
        <p:blipFill>
          <a:blip r:embed="rId3"/>
          <a:stretch>
            <a:fillRect/>
          </a:stretch>
        </p:blipFill>
        <p:spPr>
          <a:xfrm>
            <a:off y="1484783" x="899591"/>
            <a:ext cy="3750344" cx="7103086"/>
          </a:xfrm>
          <a:prstGeom prst="rect">
            <a:avLst/>
          </a:prstGeom>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3" name="Shape 263"/>
        <p:cNvGrpSpPr/>
        <p:nvPr/>
      </p:nvGrpSpPr>
      <p:grpSpPr>
        <a:xfrm>
          <a:off y="0" x="0"/>
          <a:ext cy="0" cx="0"/>
          <a:chOff y="0" x="0"/>
          <a:chExt cy="0" cx="0"/>
        </a:xfrm>
      </p:grpSpPr>
      <p:sp>
        <p:nvSpPr>
          <p:cNvPr id="264" name="Shape 264"/>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1" marR="0" indent="0" marL="0">
              <a:spcBef>
                <a:spcPts val="0"/>
              </a:spcBef>
              <a:spcAft>
                <a:spcPts val="0"/>
              </a:spcAft>
              <a:buSzPct val="25000"/>
              <a:buNone/>
            </a:pPr>
            <a:r>
              <a:rPr strike="noStrike" u="none" b="1" cap="none" baseline="0" sz="2400" lang="en-US" i="0">
                <a:solidFill>
                  <a:schemeClr val="lt1"/>
                </a:solidFill>
                <a:latin typeface="Arial Narrow"/>
                <a:ea typeface="Arial Narrow"/>
                <a:cs typeface="Arial Narrow"/>
                <a:sym typeface="Arial Narrow"/>
              </a:rPr>
              <a:t>High level Risk analysis</a:t>
            </a:r>
          </a:p>
        </p:txBody>
      </p:sp>
      <p:sp>
        <p:nvSpPr>
          <p:cNvPr id="265" name="Shape 265"/>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Preliminary Unwanted Incidents</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0" marL="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266" name="Shape 266"/>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267" name="Shape 267"/>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268" name="Shape 268"/>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graphicFrame>
        <p:nvGraphicFramePr>
          <p:cNvPr id="269" name="Shape 269"/>
          <p:cNvGraphicFramePr/>
          <p:nvPr/>
        </p:nvGraphicFramePr>
        <p:xfrm>
          <a:off y="1700808" x="467543"/>
          <a:ext cy="3000000" cx="3000000"/>
        </p:xfrm>
        <a:graphic>
          <a:graphicData uri="http://schemas.openxmlformats.org/drawingml/2006/table">
            <a:tbl>
              <a:tblPr firstRow="1" bandRow="1">
                <a:gradFill>
                  <a:gsLst>
                    <a:gs pos="0">
                      <a:srgbClr val="BCBCBC"/>
                    </a:gs>
                    <a:gs pos="80000">
                      <a:srgbClr val="F8F8F8"/>
                    </a:gs>
                    <a:gs pos="100000">
                      <a:srgbClr val="F9F9F9"/>
                    </a:gs>
                  </a:gsLst>
                  <a:lin ang="16200000" scaled="0"/>
                </a:gradFill>
                <a:tableStyleId>{9E1B60CD-EE60-46DB-A87E-5FC2E875128B}</a:tableStyleId>
              </a:tblPr>
              <a:tblGrid>
                <a:gridCol w="2760300"/>
                <a:gridCol w="2760300"/>
                <a:gridCol w="2760300"/>
              </a:tblGrid>
              <a:tr h="847975">
                <a:tc>
                  <a:txBody>
                    <a:bodyPr>
                      <a:noAutofit/>
                    </a:bodyPr>
                    <a:lstStyle/>
                    <a:p>
                      <a:pPr>
                        <a:spcBef>
                          <a:spcPts val="0"/>
                        </a:spcBef>
                        <a:buNone/>
                      </a:pPr>
                      <a:r>
                        <a:t/>
                      </a:r>
                      <a:endParaRPr/>
                    </a:p>
                  </a:txBody>
                  <a:tcPr marR="91425" marB="91425" marT="91425" marL="91425"/>
                </a:tc>
                <a:tc>
                  <a:txBody>
                    <a:bodyPr>
                      <a:noAutofit/>
                    </a:bodyPr>
                    <a:lstStyle/>
                    <a:p>
                      <a:pPr>
                        <a:spcBef>
                          <a:spcPts val="0"/>
                        </a:spcBef>
                        <a:buNone/>
                      </a:pPr>
                      <a:r>
                        <a:t/>
                      </a:r>
                      <a:endParaRPr/>
                    </a:p>
                  </a:txBody>
                  <a:tcPr marR="91425" marB="91425" marT="91425" marL="91425"/>
                </a:tc>
                <a:tc>
                  <a:txBody>
                    <a:bodyPr>
                      <a:noAutofit/>
                    </a:bodyPr>
                    <a:lstStyle/>
                    <a:p>
                      <a:pPr>
                        <a:spcBef>
                          <a:spcPts val="0"/>
                        </a:spcBef>
                        <a:buNone/>
                      </a:pPr>
                      <a:r>
                        <a:t/>
                      </a:r>
                      <a:endParaRPr/>
                    </a:p>
                  </a:txBody>
                  <a:tcPr marR="91425" marB="91425" marT="91425" marL="91425"/>
                </a:tc>
              </a:tr>
              <a:tr h="847975">
                <a:tc>
                  <a:txBody>
                    <a:bodyPr>
                      <a:noAutofit/>
                    </a:bodyPr>
                    <a:lstStyle/>
                    <a:p>
                      <a:pPr algn="ctr" rtl="0" lvl="0">
                        <a:spcBef>
                          <a:spcPts val="0"/>
                        </a:spcBef>
                        <a:spcAft>
                          <a:spcPts val="0"/>
                        </a:spcAft>
                        <a:buSzPct val="25000"/>
                        <a:buNone/>
                      </a:pPr>
                      <a:r>
                        <a:rPr b="1" lang="en-US">
                          <a:solidFill>
                            <a:srgbClr val="0070C0"/>
                          </a:solidFill>
                        </a:rPr>
                        <a:t>Who/</a:t>
                      </a:r>
                      <a:r>
                        <a:rPr b="1" baseline="0" lang="en-US">
                          <a:solidFill>
                            <a:srgbClr val="0070C0"/>
                          </a:solidFill>
                        </a:rPr>
                        <a:t> What is the cause?</a:t>
                      </a:r>
                    </a:p>
                  </a:txBody>
                  <a:tcPr marR="91450" marB="45725" marT="45725" marL="91450"/>
                </a:tc>
                <a:tc>
                  <a:txBody>
                    <a:bodyPr>
                      <a:noAutofit/>
                    </a:bodyPr>
                    <a:lstStyle/>
                    <a:p>
                      <a:pPr algn="ctr" rtl="0" lvl="0">
                        <a:spcBef>
                          <a:spcPts val="0"/>
                        </a:spcBef>
                        <a:spcAft>
                          <a:spcPts val="0"/>
                        </a:spcAft>
                        <a:buSzPct val="25000"/>
                        <a:buNone/>
                      </a:pPr>
                      <a:r>
                        <a:rPr b="1" lang="en-US">
                          <a:solidFill>
                            <a:srgbClr val="0070C0"/>
                          </a:solidFill>
                        </a:rPr>
                        <a:t>How? What may</a:t>
                      </a:r>
                      <a:r>
                        <a:rPr b="1" baseline="0" lang="en-US">
                          <a:solidFill>
                            <a:srgbClr val="0070C0"/>
                          </a:solidFill>
                        </a:rPr>
                        <a:t> happen? What does it harm?</a:t>
                      </a:r>
                    </a:p>
                  </a:txBody>
                  <a:tcPr marR="91450" marB="45725" marT="45725" marL="91450"/>
                </a:tc>
                <a:tc>
                  <a:txBody>
                    <a:bodyPr>
                      <a:noAutofit/>
                    </a:bodyPr>
                    <a:lstStyle/>
                    <a:p>
                      <a:pPr algn="ctr" rtl="0" lvl="0">
                        <a:spcBef>
                          <a:spcPts val="0"/>
                        </a:spcBef>
                        <a:spcAft>
                          <a:spcPts val="0"/>
                        </a:spcAft>
                        <a:buSzPct val="25000"/>
                        <a:buNone/>
                      </a:pPr>
                      <a:r>
                        <a:rPr b="1" lang="en-US">
                          <a:solidFill>
                            <a:srgbClr val="0070C0"/>
                          </a:solidFill>
                        </a:rPr>
                        <a:t>What</a:t>
                      </a:r>
                      <a:r>
                        <a:rPr b="1" baseline="0" lang="en-US">
                          <a:solidFill>
                            <a:srgbClr val="0070C0"/>
                          </a:solidFill>
                        </a:rPr>
                        <a:t> makes this possible?</a:t>
                      </a:r>
                    </a:p>
                  </a:txBody>
                  <a:tcPr marR="91450" marB="45725" marT="45725" marL="91450"/>
                </a:tc>
              </a:tr>
              <a:tr h="847975">
                <a:tc>
                  <a:txBody>
                    <a:bodyPr>
                      <a:noAutofit/>
                    </a:bodyPr>
                    <a:lstStyle/>
                    <a:p>
                      <a:pPr algn="ctr" rtl="0" lvl="0">
                        <a:spcBef>
                          <a:spcPts val="0"/>
                        </a:spcBef>
                        <a:spcAft>
                          <a:spcPts val="0"/>
                        </a:spcAft>
                        <a:buSzPct val="25000"/>
                        <a:buNone/>
                      </a:pPr>
                      <a:r>
                        <a:rPr lang="en-US">
                          <a:solidFill>
                            <a:srgbClr val="0070C0"/>
                          </a:solidFill>
                        </a:rPr>
                        <a:t>Alice</a:t>
                      </a:r>
                    </a:p>
                  </a:txBody>
                  <a:tcPr marR="91450" marB="45725" marT="45725" marL="91450"/>
                </a:tc>
                <a:tc>
                  <a:txBody>
                    <a:bodyPr>
                      <a:noAutofit/>
                    </a:bodyPr>
                    <a:lstStyle/>
                    <a:p>
                      <a:pPr algn="ctr" rtl="0" lvl="0">
                        <a:spcBef>
                          <a:spcPts val="0"/>
                        </a:spcBef>
                        <a:spcAft>
                          <a:spcPts val="0"/>
                        </a:spcAft>
                        <a:buSzPct val="25000"/>
                        <a:buNone/>
                      </a:pPr>
                      <a:r>
                        <a:rPr lang="en-US">
                          <a:solidFill>
                            <a:srgbClr val="0070C0"/>
                          </a:solidFill>
                        </a:rPr>
                        <a:t>Deletes the thesis by mistake</a:t>
                      </a:r>
                    </a:p>
                  </a:txBody>
                  <a:tcPr marR="91450" marB="45725" marT="45725" marL="91450"/>
                </a:tc>
                <a:tc>
                  <a:txBody>
                    <a:bodyPr>
                      <a:noAutofit/>
                    </a:bodyPr>
                    <a:lstStyle/>
                    <a:p>
                      <a:pPr algn="ctr" rtl="0" lvl="0">
                        <a:spcBef>
                          <a:spcPts val="0"/>
                        </a:spcBef>
                        <a:spcAft>
                          <a:spcPts val="0"/>
                        </a:spcAft>
                        <a:buSzPct val="25000"/>
                        <a:buNone/>
                      </a:pPr>
                      <a:r>
                        <a:rPr lang="en-US">
                          <a:solidFill>
                            <a:srgbClr val="0070C0"/>
                          </a:solidFill>
                        </a:rPr>
                        <a:t>No backup</a:t>
                      </a:r>
                    </a:p>
                  </a:txBody>
                  <a:tcPr marR="91450" marB="45725" marT="45725" marL="91450"/>
                </a:tc>
              </a:tr>
              <a:tr h="847975">
                <a:tc>
                  <a:txBody>
                    <a:bodyPr>
                      <a:noAutofit/>
                    </a:bodyPr>
                    <a:lstStyle/>
                    <a:p>
                      <a:pPr algn="ctr" rtl="0" lvl="0">
                        <a:spcBef>
                          <a:spcPts val="0"/>
                        </a:spcBef>
                        <a:spcAft>
                          <a:spcPts val="0"/>
                        </a:spcAft>
                        <a:buSzPct val="25000"/>
                        <a:buNone/>
                      </a:pPr>
                      <a:r>
                        <a:rPr lang="en-US">
                          <a:solidFill>
                            <a:srgbClr val="0070C0"/>
                          </a:solidFill>
                        </a:rPr>
                        <a:t>Laptop</a:t>
                      </a:r>
                    </a:p>
                  </a:txBody>
                  <a:tcPr marR="91450" marB="45725" marT="45725" marL="91450"/>
                </a:tc>
                <a:tc>
                  <a:txBody>
                    <a:bodyPr>
                      <a:noAutofit/>
                    </a:bodyPr>
                    <a:lstStyle/>
                    <a:p>
                      <a:pPr algn="ctr" rtl="0" lvl="0">
                        <a:spcBef>
                          <a:spcPts val="0"/>
                        </a:spcBef>
                        <a:spcAft>
                          <a:spcPts val="0"/>
                        </a:spcAft>
                        <a:buSzPct val="25000"/>
                        <a:buNone/>
                      </a:pPr>
                      <a:r>
                        <a:rPr lang="en-US">
                          <a:solidFill>
                            <a:srgbClr val="0070C0"/>
                          </a:solidFill>
                        </a:rPr>
                        <a:t>Crashes</a:t>
                      </a:r>
                      <a:r>
                        <a:rPr baseline="0" lang="en-US">
                          <a:solidFill>
                            <a:srgbClr val="0070C0"/>
                          </a:solidFill>
                        </a:rPr>
                        <a:t> and the last working hours is lost</a:t>
                      </a:r>
                    </a:p>
                  </a:txBody>
                  <a:tcPr marR="91450" marB="45725" marT="45725" marL="91450"/>
                </a:tc>
                <a:tc>
                  <a:txBody>
                    <a:bodyPr>
                      <a:noAutofit/>
                    </a:bodyPr>
                    <a:lstStyle/>
                    <a:p>
                      <a:pPr algn="ctr" rtl="0" lvl="0">
                        <a:spcBef>
                          <a:spcPts val="0"/>
                        </a:spcBef>
                        <a:spcAft>
                          <a:spcPts val="0"/>
                        </a:spcAft>
                        <a:buSzPct val="25000"/>
                        <a:buNone/>
                      </a:pPr>
                      <a:r>
                        <a:rPr lang="en-US">
                          <a:solidFill>
                            <a:srgbClr val="0070C0"/>
                          </a:solidFill>
                        </a:rPr>
                        <a:t>Old laptop</a:t>
                      </a:r>
                    </a:p>
                  </a:txBody>
                  <a:tcPr marR="91450" marB="45725" marT="45725" marL="91450"/>
                </a:tc>
              </a:tr>
              <a:tr h="489450">
                <a:tc>
                  <a:txBody>
                    <a:bodyPr>
                      <a:noAutofit/>
                    </a:bodyPr>
                    <a:lstStyle/>
                    <a:p>
                      <a:pPr algn="ctr" rtl="0" lvl="0">
                        <a:spcBef>
                          <a:spcPts val="0"/>
                        </a:spcBef>
                        <a:spcAft>
                          <a:spcPts val="0"/>
                        </a:spcAft>
                        <a:buSzPct val="25000"/>
                        <a:buNone/>
                      </a:pPr>
                      <a:r>
                        <a:rPr lang="en-US">
                          <a:solidFill>
                            <a:srgbClr val="0070C0"/>
                          </a:solidFill>
                        </a:rPr>
                        <a:t>Hacker</a:t>
                      </a:r>
                    </a:p>
                  </a:txBody>
                  <a:tcPr marR="91450" marB="45725" marT="45725" marL="91450"/>
                </a:tc>
                <a:tc>
                  <a:txBody>
                    <a:bodyPr>
                      <a:noAutofit/>
                    </a:bodyPr>
                    <a:lstStyle/>
                    <a:p>
                      <a:pPr algn="ctr" rtl="0" lvl="0">
                        <a:spcBef>
                          <a:spcPts val="0"/>
                        </a:spcBef>
                        <a:spcAft>
                          <a:spcPts val="0"/>
                        </a:spcAft>
                        <a:buSzPct val="25000"/>
                        <a:buNone/>
                      </a:pPr>
                      <a:r>
                        <a:rPr lang="en-US">
                          <a:solidFill>
                            <a:srgbClr val="0070C0"/>
                          </a:solidFill>
                        </a:rPr>
                        <a:t>Gains access to business</a:t>
                      </a:r>
                      <a:r>
                        <a:rPr baseline="0" lang="en-US">
                          <a:solidFill>
                            <a:srgbClr val="0070C0"/>
                          </a:solidFill>
                        </a:rPr>
                        <a:t> sensitive information and sells it to competitors</a:t>
                      </a:r>
                    </a:p>
                  </a:txBody>
                  <a:tcPr marR="91450" marB="45725" marT="45725" marL="91450"/>
                </a:tc>
                <a:tc>
                  <a:txBody>
                    <a:bodyPr>
                      <a:noAutofit/>
                    </a:bodyPr>
                    <a:lstStyle/>
                    <a:p>
                      <a:pPr algn="ctr" rtl="0" lvl="0">
                        <a:spcBef>
                          <a:spcPts val="0"/>
                        </a:spcBef>
                        <a:spcAft>
                          <a:spcPts val="0"/>
                        </a:spcAft>
                        <a:buSzPct val="25000"/>
                        <a:buNone/>
                      </a:pPr>
                      <a:r>
                        <a:rPr lang="en-US">
                          <a:solidFill>
                            <a:srgbClr val="0070C0"/>
                          </a:solidFill>
                        </a:rPr>
                        <a:t>Lack</a:t>
                      </a:r>
                      <a:r>
                        <a:rPr baseline="0" lang="en-US">
                          <a:solidFill>
                            <a:srgbClr val="0070C0"/>
                          </a:solidFill>
                        </a:rPr>
                        <a:t> of security at home</a:t>
                      </a:r>
                    </a:p>
                  </a:txBody>
                  <a:tcPr marR="91450" marB="45725" marT="45725" marL="91450"/>
                </a:tc>
              </a:tr>
              <a:tr h="489450">
                <a:tc>
                  <a:txBody>
                    <a:bodyPr>
                      <a:noAutofit/>
                    </a:bodyPr>
                    <a:lstStyle/>
                    <a:p>
                      <a:pPr algn="ctr" rtl="0" lvl="0">
                        <a:spcBef>
                          <a:spcPts val="0"/>
                        </a:spcBef>
                        <a:spcAft>
                          <a:spcPts val="0"/>
                        </a:spcAft>
                        <a:buSzPct val="25000"/>
                        <a:buNone/>
                      </a:pPr>
                      <a:r>
                        <a:rPr lang="en-US">
                          <a:solidFill>
                            <a:srgbClr val="0070C0"/>
                          </a:solidFill>
                        </a:rPr>
                        <a:t>…………..</a:t>
                      </a:r>
                    </a:p>
                  </a:txBody>
                  <a:tcPr marR="91450" marB="45725" marT="45725" marL="91450"/>
                </a:tc>
                <a:tc>
                  <a:txBody>
                    <a:bodyPr>
                      <a:noAutofit/>
                    </a:bodyPr>
                    <a:lstStyle/>
                    <a:p>
                      <a:pPr algn="ctr" rtl="0" lvl="0">
                        <a:spcBef>
                          <a:spcPts val="0"/>
                        </a:spcBef>
                        <a:spcAft>
                          <a:spcPts val="0"/>
                        </a:spcAft>
                        <a:buSzPct val="25000"/>
                        <a:buNone/>
                      </a:pPr>
                      <a:r>
                        <a:rPr lang="en-US">
                          <a:solidFill>
                            <a:srgbClr val="0070C0"/>
                          </a:solidFill>
                        </a:rPr>
                        <a:t>………..</a:t>
                      </a:r>
                    </a:p>
                  </a:txBody>
                  <a:tcPr marR="91450" marB="45725" marT="45725" marL="91450"/>
                </a:tc>
                <a:tc>
                  <a:txBody>
                    <a:bodyPr>
                      <a:noAutofit/>
                    </a:bodyPr>
                    <a:lstStyle/>
                    <a:p>
                      <a:pPr algn="ctr" rtl="0" lvl="0">
                        <a:spcBef>
                          <a:spcPts val="0"/>
                        </a:spcBef>
                        <a:spcAft>
                          <a:spcPts val="0"/>
                        </a:spcAft>
                        <a:buSzPct val="25000"/>
                        <a:buNone/>
                      </a:pPr>
                      <a:r>
                        <a:rPr lang="en-US">
                          <a:solidFill>
                            <a:srgbClr val="0070C0"/>
                          </a:solidFill>
                        </a:rPr>
                        <a:t>…………………</a:t>
                      </a:r>
                    </a:p>
                  </a:txBody>
                  <a:tcPr marR="91450" marB="45725" marT="45725" marL="91450"/>
                </a:tc>
              </a:tr>
            </a:tbl>
          </a:graphicData>
        </a:graphic>
      </p:graphicFrame>
      <p:pic>
        <p:nvPicPr>
          <p:cNvPr id="270" name="Shape 270"/>
          <p:cNvPicPr preferRelativeResize="0"/>
          <p:nvPr/>
        </p:nvPicPr>
        <p:blipFill>
          <a:blip r:embed="rId3"/>
          <a:stretch>
            <a:fillRect/>
          </a:stretch>
        </p:blipFill>
        <p:spPr>
          <a:xfrm>
            <a:off y="1768996" x="827583"/>
            <a:ext cy="723900" cx="1962150"/>
          </a:xfrm>
          <a:prstGeom prst="rect">
            <a:avLst/>
          </a:prstGeom>
        </p:spPr>
      </p:pic>
      <p:pic>
        <p:nvPicPr>
          <p:cNvPr id="271" name="Shape 271"/>
          <p:cNvPicPr preferRelativeResize="0"/>
          <p:nvPr/>
        </p:nvPicPr>
        <p:blipFill>
          <a:blip r:embed="rId4"/>
          <a:stretch>
            <a:fillRect/>
          </a:stretch>
        </p:blipFill>
        <p:spPr>
          <a:xfrm>
            <a:off y="1845196" x="3295650"/>
            <a:ext cy="647700" cx="2552700"/>
          </a:xfrm>
          <a:prstGeom prst="rect">
            <a:avLst/>
          </a:prstGeom>
        </p:spPr>
      </p:pic>
      <p:pic>
        <p:nvPicPr>
          <p:cNvPr id="272" name="Shape 272"/>
          <p:cNvPicPr preferRelativeResize="0"/>
          <p:nvPr/>
        </p:nvPicPr>
        <p:blipFill>
          <a:blip r:embed="rId5"/>
          <a:stretch>
            <a:fillRect/>
          </a:stretch>
        </p:blipFill>
        <p:spPr>
          <a:xfrm>
            <a:off y="1797571" x="7092279"/>
            <a:ext cy="695325" cx="657225"/>
          </a:xfrm>
          <a:prstGeom prst="rect">
            <a:avLst/>
          </a:prstGeom>
        </p:spPr>
      </p:pic>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8" name="Shape 278"/>
        <p:cNvGrpSpPr/>
        <p:nvPr/>
      </p:nvGrpSpPr>
      <p:grpSpPr>
        <a:xfrm>
          <a:off y="0" x="0"/>
          <a:ext cy="0" cx="0"/>
          <a:chOff y="0" x="0"/>
          <a:chExt cy="0" cx="0"/>
        </a:xfrm>
      </p:grpSpPr>
      <p:sp>
        <p:nvSpPr>
          <p:cNvPr id="279" name="Shape 279"/>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Step 2: Approval</a:t>
            </a:r>
          </a:p>
        </p:txBody>
      </p:sp>
      <p:sp>
        <p:nvSpPr>
          <p:cNvPr id="280" name="Shape 280"/>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Output:</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Likelihood and Consequence scales</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Risk matrices</a:t>
            </a:r>
          </a:p>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How:</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Define:</a:t>
            </a:r>
          </a:p>
          <a:p>
            <a:pPr algn="l" rtl="0" lvl="2" marR="0" indent="-228600" marL="1143000">
              <a:spcBef>
                <a:spcPts val="480"/>
              </a:spcBef>
              <a:spcAft>
                <a:spcPts val="0"/>
              </a:spcAft>
              <a:buClr>
                <a:schemeClr val="dk1"/>
              </a:buClr>
              <a:buSzPct val="60416"/>
              <a:buFont typeface="Arial"/>
              <a:buChar char="●"/>
            </a:pPr>
            <a:r>
              <a:rPr strike="noStrike" u="none" b="0" cap="none" baseline="0" sz="2400" lang="en-US" i="0">
                <a:solidFill>
                  <a:schemeClr val="dk1"/>
                </a:solidFill>
                <a:latin typeface="Arial Narrow"/>
                <a:ea typeface="Arial Narrow"/>
                <a:cs typeface="Arial Narrow"/>
                <a:sym typeface="Arial Narrow"/>
              </a:rPr>
              <a:t>Likelihood scale and its description</a:t>
            </a:r>
          </a:p>
          <a:p>
            <a:pPr algn="l" rtl="0" lvl="2" marR="0" indent="-228600" marL="1143000">
              <a:spcBef>
                <a:spcPts val="480"/>
              </a:spcBef>
              <a:spcAft>
                <a:spcPts val="0"/>
              </a:spcAft>
              <a:buClr>
                <a:schemeClr val="dk1"/>
              </a:buClr>
              <a:buSzPct val="60416"/>
              <a:buFont typeface="Arial"/>
              <a:buChar char="●"/>
            </a:pPr>
            <a:r>
              <a:rPr strike="noStrike" u="none" b="0" cap="none" baseline="0" sz="2400" lang="en-US" i="0">
                <a:solidFill>
                  <a:schemeClr val="dk1"/>
                </a:solidFill>
                <a:latin typeface="Arial Narrow"/>
                <a:ea typeface="Arial Narrow"/>
                <a:cs typeface="Arial Narrow"/>
                <a:sym typeface="Arial Narrow"/>
              </a:rPr>
              <a:t>Consequence scale for each asset</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Agree on Risk Matrix and its meaning</a:t>
            </a:r>
          </a:p>
          <a:p>
            <a:pPr algn="l" rtl="0" lvl="1" marR="0" indent="-177800" marL="742950">
              <a:spcBef>
                <a:spcPts val="560"/>
              </a:spcBef>
              <a:spcAft>
                <a:spcPts val="0"/>
              </a:spcAft>
              <a:buClr>
                <a:srgbClr val="FC3E00"/>
              </a:buClr>
              <a:buFont typeface="Arial Narrow"/>
              <a:buNone/>
            </a:pPr>
            <a:r>
              <a:t/>
            </a:r>
            <a:endParaRPr strike="noStrike" u="none" b="0" cap="none" baseline="0" sz="2800" i="0">
              <a:solidFill>
                <a:srgbClr val="FC3E00"/>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281" name="Shape 281"/>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282" name="Shape 282"/>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283" name="Shape 283"/>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7" name="Shape 287"/>
        <p:cNvGrpSpPr/>
        <p:nvPr/>
      </p:nvGrpSpPr>
      <p:grpSpPr>
        <a:xfrm>
          <a:off y="0" x="0"/>
          <a:ext cy="0" cx="0"/>
          <a:chOff y="0" x="0"/>
          <a:chExt cy="0" cx="0"/>
        </a:xfrm>
      </p:grpSpPr>
      <p:sp>
        <p:nvSpPr>
          <p:cNvPr id="288" name="Shape 288"/>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Define Likelihood scale</a:t>
            </a:r>
          </a:p>
        </p:txBody>
      </p:sp>
      <p:sp>
        <p:nvSpPr>
          <p:cNvPr id="289" name="Shape 289"/>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Likelihood scale</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0" marL="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290" name="Shape 290"/>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291" name="Shape 291"/>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292" name="Shape 292"/>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graphicFrame>
        <p:nvGraphicFramePr>
          <p:cNvPr id="293" name="Shape 293"/>
          <p:cNvGraphicFramePr/>
          <p:nvPr/>
        </p:nvGraphicFramePr>
        <p:xfrm>
          <a:off y="1924040" x="827583"/>
          <a:ext cy="3000000" cx="3000000"/>
        </p:xfrm>
        <a:graphic>
          <a:graphicData uri="http://schemas.openxmlformats.org/drawingml/2006/table">
            <a:tbl>
              <a:tblPr firstRow="1" bandRow="1">
                <a:noFill/>
                <a:tableStyleId>{094A1E83-721F-4BFB-8777-834591DB684A}</a:tableStyleId>
              </a:tblPr>
              <a:tblGrid>
                <a:gridCol w="1675200"/>
                <a:gridCol w="5788950"/>
              </a:tblGrid>
              <a:tr h="658875">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1" cap="none" baseline="0" sz="1800" lang="en-US" i="0">
                          <a:solidFill>
                            <a:schemeClr val="dk1"/>
                          </a:solidFill>
                          <a:latin typeface="Arial Narrow"/>
                          <a:ea typeface="Arial Narrow"/>
                          <a:cs typeface="Arial Narrow"/>
                          <a:sym typeface="Arial Narrow"/>
                        </a:rPr>
                        <a:t>Likelihood</a:t>
                      </a:r>
                    </a:p>
                  </a:txBody>
                  <a:tcPr marR="91450" marB="46700" marT="46700" marL="91450"/>
                </a:tc>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1" cap="none" baseline="0" sz="1800" lang="en-US" i="0">
                          <a:solidFill>
                            <a:schemeClr val="dk1"/>
                          </a:solidFill>
                          <a:latin typeface="Arial Narrow"/>
                          <a:ea typeface="Arial Narrow"/>
                          <a:cs typeface="Arial Narrow"/>
                          <a:sym typeface="Arial Narrow"/>
                        </a:rPr>
                        <a:t>Description</a:t>
                      </a:r>
                    </a:p>
                  </a:txBody>
                  <a:tcPr marR="91450" marB="46700" marT="46700" marL="91450"/>
                </a:tc>
              </a:tr>
              <a:tr h="658875">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Certain</a:t>
                      </a:r>
                    </a:p>
                  </a:txBody>
                  <a:tcPr marR="91450" marB="46700" marT="46700" marL="91450"/>
                </a:tc>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A very high number of similar occurrences already on record; has occurred a very high number</a:t>
                      </a:r>
                    </a:p>
                  </a:txBody>
                  <a:tcPr marR="91450" marB="46700" marT="46700" marL="91450"/>
                </a:tc>
              </a:tr>
              <a:tr h="658875">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Likely</a:t>
                      </a:r>
                    </a:p>
                  </a:txBody>
                  <a:tcPr marR="91450" marB="46700" marT="46700" marL="91450"/>
                </a:tc>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A significant number of similar occurrences already on record; has occurred a significant</a:t>
                      </a:r>
                    </a:p>
                  </a:txBody>
                  <a:tcPr marR="91450" marB="46700" marT="46700" marL="91450"/>
                </a:tc>
              </a:tr>
              <a:tr h="658875">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Possible</a:t>
                      </a:r>
                    </a:p>
                  </a:txBody>
                  <a:tcPr marR="91450" marB="46700" marT="46700" marL="91450"/>
                </a:tc>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Several similar occurrences on record; has occurred more than once</a:t>
                      </a:r>
                    </a:p>
                  </a:txBody>
                  <a:tcPr marR="91450" marB="46700" marT="46700" marL="91450"/>
                </a:tc>
              </a:tr>
              <a:tr h="658875">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Unlikely</a:t>
                      </a:r>
                    </a:p>
                  </a:txBody>
                  <a:tcPr marR="91450" marB="46700" marT="46700" marL="91450"/>
                </a:tc>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Only very few similar incidents on record when considering a large volume of transaction</a:t>
                      </a:r>
                    </a:p>
                  </a:txBody>
                  <a:tcPr marR="91450" marB="46700" marT="46700" marL="91450"/>
                </a:tc>
              </a:tr>
              <a:tr h="658875">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Rare</a:t>
                      </a:r>
                    </a:p>
                  </a:txBody>
                  <a:tcPr marR="91450" marB="46700" marT="46700" marL="91450"/>
                </a:tc>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0" cap="none" baseline="0" sz="1800" lang="en-US" i="0">
                          <a:solidFill>
                            <a:schemeClr val="dk1"/>
                          </a:solidFill>
                          <a:latin typeface="Arial Narrow"/>
                          <a:ea typeface="Arial Narrow"/>
                          <a:cs typeface="Arial Narrow"/>
                          <a:sym typeface="Arial Narrow"/>
                        </a:rPr>
                        <a:t>Has never occurred yet throughout the total lifetime of the system</a:t>
                      </a:r>
                    </a:p>
                  </a:txBody>
                  <a:tcPr marR="91450" marB="46700" marT="46700" marL="91450"/>
                </a:tc>
              </a:tr>
            </a:tbl>
          </a:graphicData>
        </a:graphic>
      </p:graphicFrame>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9" name="Shape 299"/>
        <p:cNvGrpSpPr/>
        <p:nvPr/>
      </p:nvGrpSpPr>
      <p:grpSpPr>
        <a:xfrm>
          <a:off y="0" x="0"/>
          <a:ext cy="0" cx="0"/>
          <a:chOff y="0" x="0"/>
          <a:chExt cy="0" cx="0"/>
        </a:xfrm>
      </p:grpSpPr>
      <p:sp>
        <p:nvSpPr>
          <p:cNvPr id="300" name="Shape 300"/>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Define Likelihood scale</a:t>
            </a:r>
          </a:p>
        </p:txBody>
      </p:sp>
      <p:sp>
        <p:nvSpPr>
          <p:cNvPr id="301" name="Shape 301"/>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Likelihood scale</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302" name="Shape 302"/>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303" name="Shape 303"/>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304" name="Shape 304"/>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graphicFrame>
        <p:nvGraphicFramePr>
          <p:cNvPr id="305" name="Shape 305"/>
          <p:cNvGraphicFramePr/>
          <p:nvPr/>
        </p:nvGraphicFramePr>
        <p:xfrm>
          <a:off y="1996048" x="827583"/>
          <a:ext cy="3000000" cx="3000000"/>
        </p:xfrm>
        <a:graphic>
          <a:graphicData uri="http://schemas.openxmlformats.org/drawingml/2006/table">
            <a:tbl>
              <a:tblPr firstRow="1" bandRow="1">
                <a:noFill/>
                <a:tableStyleId>{0DA1D0F9-F1B2-4AE3-A977-565834F7B623}</a:tableStyleId>
              </a:tblPr>
              <a:tblGrid>
                <a:gridCol w="1675200"/>
                <a:gridCol w="5788950"/>
              </a:tblGrid>
              <a:tr h="658875">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1" cap="none" baseline="0" sz="1800" lang="en-US" i="0">
                          <a:solidFill>
                            <a:schemeClr val="dk1"/>
                          </a:solidFill>
                          <a:latin typeface="Arial Narrow"/>
                          <a:ea typeface="Arial Narrow"/>
                          <a:cs typeface="Arial Narrow"/>
                          <a:sym typeface="Arial Narrow"/>
                        </a:rPr>
                        <a:t>Likelihood</a:t>
                      </a:r>
                    </a:p>
                  </a:txBody>
                  <a:tcPr marR="91450" marB="46700" marT="46700" marL="91450"/>
                </a:tc>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1" cap="none" baseline="0" sz="1800" lang="en-US" i="0">
                          <a:solidFill>
                            <a:schemeClr val="dk1"/>
                          </a:solidFill>
                          <a:latin typeface="Arial Narrow"/>
                          <a:ea typeface="Arial Narrow"/>
                          <a:cs typeface="Arial Narrow"/>
                          <a:sym typeface="Arial Narrow"/>
                        </a:rPr>
                        <a:t>Description</a:t>
                      </a:r>
                    </a:p>
                  </a:txBody>
                  <a:tcPr marR="91450" marB="46700" marT="46700" marL="91450"/>
                </a:tc>
              </a:tr>
              <a:tr h="658875">
                <a:tc>
                  <a:txBody>
                    <a:bodyPr>
                      <a:noAutofit/>
                    </a:bodyPr>
                    <a:lstStyle/>
                    <a:p>
                      <a:pPr algn="ctr" rtl="0" lvl="0">
                        <a:spcBef>
                          <a:spcPts val="0"/>
                        </a:spcBef>
                        <a:spcAft>
                          <a:spcPts val="0"/>
                        </a:spcAft>
                        <a:buSzPct val="25000"/>
                        <a:buNone/>
                      </a:pPr>
                      <a:r>
                        <a:rPr lang="en-US"/>
                        <a:t>Rarely</a:t>
                      </a:r>
                    </a:p>
                  </a:txBody>
                  <a:tcPr marR="91450" marB="46700" marT="46700" marL="91450"/>
                </a:tc>
                <a:tc>
                  <a:txBody>
                    <a:bodyPr>
                      <a:noAutofit/>
                    </a:bodyPr>
                    <a:lstStyle/>
                    <a:p>
                      <a:pPr algn="ctr" rtl="0" lvl="0">
                        <a:spcBef>
                          <a:spcPts val="0"/>
                        </a:spcBef>
                        <a:spcAft>
                          <a:spcPts val="0"/>
                        </a:spcAft>
                        <a:buSzPct val="25000"/>
                        <a:buNone/>
                      </a:pPr>
                      <a:r>
                        <a:rPr lang="en-US" i="1"/>
                        <a:t>...(define by yourselves)…</a:t>
                      </a:r>
                    </a:p>
                  </a:txBody>
                  <a:tcPr marR="91450" marB="46700" marT="46700" marL="91450"/>
                </a:tc>
              </a:tr>
              <a:tr h="658875">
                <a:tc>
                  <a:txBody>
                    <a:bodyPr>
                      <a:noAutofit/>
                    </a:bodyPr>
                    <a:lstStyle/>
                    <a:p>
                      <a:pPr algn="ctr" rtl="0" lvl="0">
                        <a:spcBef>
                          <a:spcPts val="0"/>
                        </a:spcBef>
                        <a:spcAft>
                          <a:spcPts val="0"/>
                        </a:spcAft>
                        <a:buSzPct val="25000"/>
                        <a:buNone/>
                      </a:pPr>
                      <a:r>
                        <a:rPr lang="en-US"/>
                        <a:t>Sometimes</a:t>
                      </a:r>
                    </a:p>
                  </a:txBody>
                  <a:tcPr marR="91450" marB="46700" marT="46700" marL="91450"/>
                </a:tc>
                <a:tc>
                  <a:txBody>
                    <a:bodyPr>
                      <a:noAutofit/>
                    </a:bodyPr>
                    <a:lstStyle/>
                    <a:p>
                      <a:pPr algn="ctr" rtl="0" lvl="0">
                        <a:spcBef>
                          <a:spcPts val="0"/>
                        </a:spcBef>
                        <a:spcAft>
                          <a:spcPts val="0"/>
                        </a:spcAft>
                        <a:buSzPct val="25000"/>
                        <a:buNone/>
                      </a:pPr>
                      <a:r>
                        <a:rPr lang="en-US"/>
                        <a:t>..</a:t>
                      </a:r>
                    </a:p>
                  </a:txBody>
                  <a:tcPr marR="91450" marB="46700" marT="46700" marL="91450"/>
                </a:tc>
              </a:tr>
              <a:tr h="658875">
                <a:tc>
                  <a:txBody>
                    <a:bodyPr>
                      <a:noAutofit/>
                    </a:bodyPr>
                    <a:lstStyle/>
                    <a:p>
                      <a:pPr algn="ctr" rtl="0" lvl="0">
                        <a:spcBef>
                          <a:spcPts val="0"/>
                        </a:spcBef>
                        <a:spcAft>
                          <a:spcPts val="0"/>
                        </a:spcAft>
                        <a:buSzPct val="25000"/>
                        <a:buNone/>
                      </a:pPr>
                      <a:r>
                        <a:rPr lang="en-US"/>
                        <a:t>Regularly</a:t>
                      </a:r>
                    </a:p>
                  </a:txBody>
                  <a:tcPr marR="91450" marB="46700" marT="46700" marL="91450"/>
                </a:tc>
                <a:tc>
                  <a:txBody>
                    <a:bodyPr>
                      <a:noAutofit/>
                    </a:bodyPr>
                    <a:lstStyle/>
                    <a:p>
                      <a:pPr algn="ctr" rtl="0" lvl="0">
                        <a:spcBef>
                          <a:spcPts val="0"/>
                        </a:spcBef>
                        <a:spcAft>
                          <a:spcPts val="0"/>
                        </a:spcAft>
                        <a:buSzPct val="25000"/>
                        <a:buNone/>
                      </a:pPr>
                      <a:r>
                        <a:rPr lang="en-US"/>
                        <a:t>..</a:t>
                      </a:r>
                    </a:p>
                  </a:txBody>
                  <a:tcPr marR="91450" marB="46700" marT="46700" marL="91450"/>
                </a:tc>
              </a:tr>
              <a:tr h="658875">
                <a:tc>
                  <a:txBody>
                    <a:bodyPr>
                      <a:noAutofit/>
                    </a:bodyPr>
                    <a:lstStyle/>
                    <a:p>
                      <a:pPr algn="ctr" rtl="0" lvl="0">
                        <a:spcBef>
                          <a:spcPts val="0"/>
                        </a:spcBef>
                        <a:spcAft>
                          <a:spcPts val="0"/>
                        </a:spcAft>
                        <a:buSzPct val="25000"/>
                        <a:buNone/>
                      </a:pPr>
                      <a:r>
                        <a:rPr lang="en-US"/>
                        <a:t>Often</a:t>
                      </a:r>
                    </a:p>
                  </a:txBody>
                  <a:tcPr marR="91450" marB="46700" marT="46700" marL="91450"/>
                </a:tc>
                <a:tc>
                  <a:txBody>
                    <a:bodyPr>
                      <a:noAutofit/>
                    </a:bodyPr>
                    <a:lstStyle/>
                    <a:p>
                      <a:pPr algn="ctr" rtl="0" lvl="0">
                        <a:spcBef>
                          <a:spcPts val="0"/>
                        </a:spcBef>
                        <a:spcAft>
                          <a:spcPts val="0"/>
                        </a:spcAft>
                        <a:buSzPct val="25000"/>
                        <a:buNone/>
                      </a:pPr>
                      <a:r>
                        <a:rPr lang="en-US"/>
                        <a:t>..</a:t>
                      </a:r>
                    </a:p>
                  </a:txBody>
                  <a:tcPr marR="91450" marB="46700" marT="46700" marL="91450"/>
                </a:tc>
              </a:tr>
              <a:tr h="658875">
                <a:tc>
                  <a:txBody>
                    <a:bodyPr>
                      <a:noAutofit/>
                    </a:bodyPr>
                    <a:lstStyle/>
                    <a:p>
                      <a:pPr algn="ctr" rtl="0" lvl="0">
                        <a:spcBef>
                          <a:spcPts val="0"/>
                        </a:spcBef>
                        <a:spcAft>
                          <a:spcPts val="0"/>
                        </a:spcAft>
                        <a:buSzPct val="25000"/>
                        <a:buNone/>
                      </a:pPr>
                      <a:r>
                        <a:rPr lang="en-US"/>
                        <a:t>…</a:t>
                      </a:r>
                    </a:p>
                  </a:txBody>
                  <a:tcPr marR="91450" marB="46700" marT="46700" marL="91450"/>
                </a:tc>
                <a:tc>
                  <a:txBody>
                    <a:bodyPr>
                      <a:noAutofit/>
                    </a:bodyPr>
                    <a:lstStyle/>
                    <a:p>
                      <a:pPr algn="ctr" rtl="0" lvl="0">
                        <a:spcBef>
                          <a:spcPts val="0"/>
                        </a:spcBef>
                        <a:spcAft>
                          <a:spcPts val="0"/>
                        </a:spcAft>
                        <a:buSzPct val="25000"/>
                        <a:buNone/>
                      </a:pPr>
                      <a:r>
                        <a:rPr lang="en-US"/>
                        <a:t>..</a:t>
                      </a:r>
                    </a:p>
                  </a:txBody>
                  <a:tcPr marR="91450" marB="46700" marT="46700" marL="91450"/>
                </a:tc>
              </a:tr>
            </a:tbl>
          </a:graphicData>
        </a:graphic>
      </p:graphicFrame>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9" name="Shape 309"/>
        <p:cNvGrpSpPr/>
        <p:nvPr/>
      </p:nvGrpSpPr>
      <p:grpSpPr>
        <a:xfrm>
          <a:off y="0" x="0"/>
          <a:ext cy="0" cx="0"/>
          <a:chOff y="0" x="0"/>
          <a:chExt cy="0" cx="0"/>
        </a:xfrm>
      </p:grpSpPr>
      <p:sp>
        <p:nvSpPr>
          <p:cNvPr id="310" name="Shape 310"/>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Define Consequence Scale	</a:t>
            </a:r>
          </a:p>
        </p:txBody>
      </p:sp>
      <p:sp>
        <p:nvSpPr>
          <p:cNvPr id="311" name="Shape 311"/>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Consequence scale (for direct Asset: PhD thesis)</a:t>
            </a:r>
          </a:p>
        </p:txBody>
      </p:sp>
      <p:sp>
        <p:nvSpPr>
          <p:cNvPr id="312" name="Shape 312"/>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313" name="Shape 313"/>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314" name="Shape 314"/>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graphicFrame>
        <p:nvGraphicFramePr>
          <p:cNvPr id="315" name="Shape 315"/>
          <p:cNvGraphicFramePr/>
          <p:nvPr/>
        </p:nvGraphicFramePr>
        <p:xfrm>
          <a:off y="2140064" x="827583"/>
          <a:ext cy="3000000" cx="3000000"/>
        </p:xfrm>
        <a:graphic>
          <a:graphicData uri="http://schemas.openxmlformats.org/drawingml/2006/table">
            <a:tbl>
              <a:tblPr firstRow="1" bandRow="1">
                <a:noFill/>
                <a:tableStyleId>{B9E7C0DB-FC96-43E1-9DB6-3C68980DABDD}</a:tableStyleId>
              </a:tblPr>
              <a:tblGrid>
                <a:gridCol w="1944225"/>
                <a:gridCol w="5519950"/>
              </a:tblGrid>
              <a:tr h="658875">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1" cap="none" baseline="0" sz="1800" lang="en-US" i="0">
                          <a:solidFill>
                            <a:schemeClr val="dk1"/>
                          </a:solidFill>
                          <a:latin typeface="Arial Narrow"/>
                          <a:ea typeface="Arial Narrow"/>
                          <a:cs typeface="Arial Narrow"/>
                          <a:sym typeface="Arial Narrow"/>
                        </a:rPr>
                        <a:t>Consequence</a:t>
                      </a:r>
                    </a:p>
                  </a:txBody>
                  <a:tcPr marR="91450" marB="46700" marT="46700" marL="91450"/>
                </a:tc>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1" cap="none" baseline="0" sz="1800" lang="en-US" i="0">
                          <a:solidFill>
                            <a:schemeClr val="dk1"/>
                          </a:solidFill>
                          <a:latin typeface="Arial Narrow"/>
                          <a:ea typeface="Arial Narrow"/>
                          <a:cs typeface="Arial Narrow"/>
                          <a:sym typeface="Arial Narrow"/>
                        </a:rPr>
                        <a:t>Description</a:t>
                      </a:r>
                    </a:p>
                  </a:txBody>
                  <a:tcPr marR="91450" marB="46700" marT="46700" marL="91450"/>
                </a:tc>
              </a:tr>
              <a:tr h="658875">
                <a:tc>
                  <a:txBody>
                    <a:bodyPr>
                      <a:noAutofit/>
                    </a:bodyPr>
                    <a:lstStyle/>
                    <a:p>
                      <a:pPr algn="ctr" rtl="0" lvl="0">
                        <a:spcBef>
                          <a:spcPts val="0"/>
                        </a:spcBef>
                        <a:spcAft>
                          <a:spcPts val="0"/>
                        </a:spcAft>
                        <a:buSzPct val="25000"/>
                        <a:buNone/>
                      </a:pPr>
                      <a:r>
                        <a:rPr lang="en-US"/>
                        <a:t>Catastrophic</a:t>
                      </a:r>
                    </a:p>
                  </a:txBody>
                  <a:tcPr marR="91450" marB="46700" marT="46700" marL="91450"/>
                </a:tc>
                <a:tc>
                  <a:txBody>
                    <a:bodyPr>
                      <a:noAutofit/>
                    </a:bodyPr>
                    <a:lstStyle/>
                    <a:p>
                      <a:pPr algn="ctr" rtl="0" lvl="0">
                        <a:spcBef>
                          <a:spcPts val="0"/>
                        </a:spcBef>
                        <a:spcAft>
                          <a:spcPts val="0"/>
                        </a:spcAft>
                        <a:buSzPct val="25000"/>
                        <a:buNone/>
                      </a:pPr>
                      <a:r>
                        <a:rPr lang="en-US"/>
                        <a:t>Entire</a:t>
                      </a:r>
                      <a:r>
                        <a:rPr baseline="0" lang="en-US"/>
                        <a:t> PhD thesis is lost and cannot recover</a:t>
                      </a:r>
                    </a:p>
                  </a:txBody>
                  <a:tcPr marR="91450" marB="46700" marT="46700" marL="91450"/>
                </a:tc>
              </a:tr>
              <a:tr h="658875">
                <a:tc>
                  <a:txBody>
                    <a:bodyPr>
                      <a:noAutofit/>
                    </a:bodyPr>
                    <a:lstStyle/>
                    <a:p>
                      <a:pPr algn="ctr" rtl="0" lvl="0">
                        <a:spcBef>
                          <a:spcPts val="0"/>
                        </a:spcBef>
                        <a:spcAft>
                          <a:spcPts val="0"/>
                        </a:spcAft>
                        <a:buSzPct val="25000"/>
                        <a:buNone/>
                      </a:pPr>
                      <a:r>
                        <a:rPr lang="en-US"/>
                        <a:t>Serious</a:t>
                      </a:r>
                    </a:p>
                  </a:txBody>
                  <a:tcPr marR="91450" marB="46700" marT="46700" marL="91450"/>
                </a:tc>
                <a:tc>
                  <a:txBody>
                    <a:bodyPr>
                      <a:noAutofit/>
                    </a:bodyPr>
                    <a:lstStyle/>
                    <a:p>
                      <a:pPr algn="ctr" rtl="0" lvl="0">
                        <a:spcBef>
                          <a:spcPts val="0"/>
                        </a:spcBef>
                        <a:spcAft>
                          <a:spcPts val="0"/>
                        </a:spcAft>
                        <a:buSzPct val="25000"/>
                        <a:buNone/>
                      </a:pPr>
                      <a:r>
                        <a:rPr lang="en-US"/>
                        <a:t>Half</a:t>
                      </a:r>
                      <a:r>
                        <a:rPr baseline="0" lang="en-US"/>
                        <a:t> of the PhD thesis is lost</a:t>
                      </a:r>
                    </a:p>
                  </a:txBody>
                  <a:tcPr marR="91450" marB="46700" marT="46700" marL="91450"/>
                </a:tc>
              </a:tr>
              <a:tr h="658875">
                <a:tc>
                  <a:txBody>
                    <a:bodyPr>
                      <a:noAutofit/>
                    </a:bodyPr>
                    <a:lstStyle/>
                    <a:p>
                      <a:pPr algn="ctr" rtl="0" lvl="0">
                        <a:spcBef>
                          <a:spcPts val="0"/>
                        </a:spcBef>
                        <a:spcAft>
                          <a:spcPts val="0"/>
                        </a:spcAft>
                        <a:buSzPct val="25000"/>
                        <a:buNone/>
                      </a:pPr>
                      <a:r>
                        <a:rPr lang="en-US"/>
                        <a:t>Moderate</a:t>
                      </a:r>
                    </a:p>
                  </a:txBody>
                  <a:tcPr marR="91450" marB="46700" marT="46700" marL="91450"/>
                </a:tc>
                <a:tc>
                  <a:txBody>
                    <a:bodyPr>
                      <a:noAutofit/>
                    </a:bodyPr>
                    <a:lstStyle/>
                    <a:p>
                      <a:pPr algn="ctr" rtl="0" lvl="0">
                        <a:spcBef>
                          <a:spcPts val="0"/>
                        </a:spcBef>
                        <a:spcAft>
                          <a:spcPts val="0"/>
                        </a:spcAft>
                        <a:buSzPct val="25000"/>
                        <a:buNone/>
                      </a:pPr>
                      <a:r>
                        <a:rPr lang="en-US"/>
                        <a:t>A</a:t>
                      </a:r>
                      <a:r>
                        <a:rPr baseline="0" lang="en-US"/>
                        <a:t> small number of thesis files is lost</a:t>
                      </a:r>
                    </a:p>
                  </a:txBody>
                  <a:tcPr marR="91450" marB="46700" marT="46700" marL="91450"/>
                </a:tc>
              </a:tr>
              <a:tr h="658875">
                <a:tc>
                  <a:txBody>
                    <a:bodyPr>
                      <a:noAutofit/>
                    </a:bodyPr>
                    <a:lstStyle/>
                    <a:p>
                      <a:pPr algn="ctr" rtl="0" lvl="0">
                        <a:spcBef>
                          <a:spcPts val="0"/>
                        </a:spcBef>
                        <a:spcAft>
                          <a:spcPts val="0"/>
                        </a:spcAft>
                        <a:buSzPct val="25000"/>
                        <a:buNone/>
                      </a:pPr>
                      <a:r>
                        <a:rPr lang="en-US"/>
                        <a:t>Minor</a:t>
                      </a:r>
                    </a:p>
                  </a:txBody>
                  <a:tcPr marR="91450" marB="46700" marT="46700" marL="91450"/>
                </a:tc>
                <a:tc>
                  <a:txBody>
                    <a:bodyPr>
                      <a:noAutofit/>
                    </a:bodyPr>
                    <a:lstStyle/>
                    <a:p>
                      <a:pPr algn="ctr" rtl="0" lvl="0">
                        <a:spcBef>
                          <a:spcPts val="0"/>
                        </a:spcBef>
                        <a:spcAft>
                          <a:spcPts val="0"/>
                        </a:spcAft>
                        <a:buSzPct val="25000"/>
                        <a:buNone/>
                      </a:pPr>
                      <a:r>
                        <a:rPr lang="en-US"/>
                        <a:t>Only</a:t>
                      </a:r>
                      <a:r>
                        <a:rPr baseline="0" lang="en-US"/>
                        <a:t> one figure of thesis is lost</a:t>
                      </a:r>
                    </a:p>
                  </a:txBody>
                  <a:tcPr marR="91450" marB="46700" marT="46700" marL="91450"/>
                </a:tc>
              </a:tr>
              <a:tr h="658875">
                <a:tc>
                  <a:txBody>
                    <a:bodyPr>
                      <a:noAutofit/>
                    </a:bodyPr>
                    <a:lstStyle/>
                    <a:p>
                      <a:pPr algn="ctr" rtl="0" lvl="0">
                        <a:spcBef>
                          <a:spcPts val="0"/>
                        </a:spcBef>
                        <a:spcAft>
                          <a:spcPts val="0"/>
                        </a:spcAft>
                        <a:buSzPct val="25000"/>
                        <a:buNone/>
                      </a:pPr>
                      <a:r>
                        <a:rPr lang="en-US"/>
                        <a:t>Insignificant</a:t>
                      </a:r>
                    </a:p>
                  </a:txBody>
                  <a:tcPr marR="91450" marB="46700" marT="46700" marL="91450"/>
                </a:tc>
                <a:tc>
                  <a:txBody>
                    <a:bodyPr>
                      <a:noAutofit/>
                    </a:bodyPr>
                    <a:lstStyle/>
                    <a:p>
                      <a:pPr algn="ctr" rtl="0" lvl="0">
                        <a:spcBef>
                          <a:spcPts val="0"/>
                        </a:spcBef>
                        <a:spcAft>
                          <a:spcPts val="0"/>
                        </a:spcAft>
                        <a:buSzPct val="25000"/>
                        <a:buNone/>
                      </a:pPr>
                      <a:r>
                        <a:rPr lang="en-US"/>
                        <a:t>Nothing</a:t>
                      </a:r>
                      <a:r>
                        <a:rPr baseline="0" lang="en-US"/>
                        <a:t> lost</a:t>
                      </a:r>
                    </a:p>
                  </a:txBody>
                  <a:tcPr marR="91450" marB="46700" marT="46700" marL="91450"/>
                </a:tc>
              </a:tr>
            </a:tbl>
          </a:graphicData>
        </a:graphic>
      </p:graphicFrame>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1" name="Shape 321"/>
        <p:cNvGrpSpPr/>
        <p:nvPr/>
      </p:nvGrpSpPr>
      <p:grpSpPr>
        <a:xfrm>
          <a:off y="0" x="0"/>
          <a:ext cy="0" cx="0"/>
          <a:chOff y="0" x="0"/>
          <a:chExt cy="0" cx="0"/>
        </a:xfrm>
      </p:grpSpPr>
      <p:sp>
        <p:nvSpPr>
          <p:cNvPr id="322" name="Shape 322"/>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spcBef>
                <a:spcPts val="0"/>
              </a:spcBef>
              <a:buNone/>
            </a:pPr>
            <a:r>
              <a:t/>
            </a:r>
            <a:endParaRPr/>
          </a:p>
        </p:txBody>
      </p:sp>
      <p:sp>
        <p:nvSpPr>
          <p:cNvPr id="323" name="Shape 323"/>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Consequence scale (for direct Asset: Business sensitive information)</a:t>
            </a:r>
          </a:p>
        </p:txBody>
      </p:sp>
      <p:sp>
        <p:nvSpPr>
          <p:cNvPr id="324" name="Shape 324"/>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325" name="Shape 325"/>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326" name="Shape 326"/>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graphicFrame>
        <p:nvGraphicFramePr>
          <p:cNvPr id="327" name="Shape 327"/>
          <p:cNvGraphicFramePr/>
          <p:nvPr/>
        </p:nvGraphicFramePr>
        <p:xfrm>
          <a:off y="2140064" x="827583"/>
          <a:ext cy="3000000" cx="3000000"/>
        </p:xfrm>
        <a:graphic>
          <a:graphicData uri="http://schemas.openxmlformats.org/drawingml/2006/table">
            <a:tbl>
              <a:tblPr firstRow="1" bandRow="1">
                <a:noFill/>
                <a:tableStyleId>{FA3F8000-9796-4EAA-85D7-852FC560A65B}</a:tableStyleId>
              </a:tblPr>
              <a:tblGrid>
                <a:gridCol w="1944225"/>
                <a:gridCol w="5519950"/>
              </a:tblGrid>
              <a:tr h="658875">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1" cap="none" baseline="0" sz="1800" lang="en-US" i="0">
                          <a:solidFill>
                            <a:schemeClr val="dk1"/>
                          </a:solidFill>
                          <a:latin typeface="Arial Narrow"/>
                          <a:ea typeface="Arial Narrow"/>
                          <a:cs typeface="Arial Narrow"/>
                          <a:sym typeface="Arial Narrow"/>
                        </a:rPr>
                        <a:t>Consequence</a:t>
                      </a:r>
                    </a:p>
                  </a:txBody>
                  <a:tcPr marR="91450" marB="46700" marT="46700" marL="91450"/>
                </a:tc>
                <a:tc>
                  <a:txBody>
                    <a:bodyPr>
                      <a:noAutofit/>
                    </a:bodyPr>
                    <a:lstStyle/>
                    <a:p>
                      <a:pPr algn="l" rtl="0" lvl="0" marR="0" indent="0" marL="0">
                        <a:lnSpc>
                          <a:spcPct val="100000"/>
                        </a:lnSpc>
                        <a:spcBef>
                          <a:spcPts val="360"/>
                        </a:spcBef>
                        <a:spcAft>
                          <a:spcPts val="0"/>
                        </a:spcAft>
                        <a:buClr>
                          <a:schemeClr val="dk1"/>
                        </a:buClr>
                        <a:buSzPct val="25000"/>
                        <a:buFont typeface="Arial Narrow"/>
                        <a:buNone/>
                      </a:pPr>
                      <a:r>
                        <a:rPr strike="noStrike" u="none" b="1" cap="none" baseline="0" sz="1800" lang="en-US" i="0">
                          <a:solidFill>
                            <a:schemeClr val="dk1"/>
                          </a:solidFill>
                          <a:latin typeface="Arial Narrow"/>
                          <a:ea typeface="Arial Narrow"/>
                          <a:cs typeface="Arial Narrow"/>
                          <a:sym typeface="Arial Narrow"/>
                        </a:rPr>
                        <a:t>Description</a:t>
                      </a:r>
                    </a:p>
                  </a:txBody>
                  <a:tcPr marR="91450" marB="46700" marT="46700" marL="91450"/>
                </a:tc>
              </a:tr>
              <a:tr h="658875">
                <a:tc>
                  <a:txBody>
                    <a:bodyPr>
                      <a:noAutofit/>
                    </a:bodyPr>
                    <a:lstStyle/>
                    <a:p>
                      <a:pPr algn="ctr" rtl="0" lvl="0">
                        <a:spcBef>
                          <a:spcPts val="0"/>
                        </a:spcBef>
                        <a:spcAft>
                          <a:spcPts val="0"/>
                        </a:spcAft>
                        <a:buSzPct val="25000"/>
                        <a:buNone/>
                      </a:pPr>
                      <a:r>
                        <a:rPr lang="en-US"/>
                        <a:t>Catastrophic</a:t>
                      </a:r>
                    </a:p>
                  </a:txBody>
                  <a:tcPr marR="91450" marB="46700" marT="46700" marL="91450"/>
                </a:tc>
                <a:tc>
                  <a:txBody>
                    <a:bodyPr>
                      <a:noAutofit/>
                    </a:bodyPr>
                    <a:lstStyle/>
                    <a:p>
                      <a:pPr algn="ctr" rtl="0" lvl="0">
                        <a:spcBef>
                          <a:spcPts val="0"/>
                        </a:spcBef>
                        <a:spcAft>
                          <a:spcPts val="0"/>
                        </a:spcAft>
                        <a:buSzPct val="25000"/>
                        <a:buNone/>
                      </a:pPr>
                      <a:r>
                        <a:rPr lang="en-US"/>
                        <a:t>Business sensitive</a:t>
                      </a:r>
                      <a:r>
                        <a:rPr baseline="0" lang="en-US"/>
                        <a:t> information is lost and cannot be recovered. This makes Big Corporation out of business</a:t>
                      </a:r>
                    </a:p>
                  </a:txBody>
                  <a:tcPr marR="91450" marB="46700" marT="46700" marL="91450"/>
                </a:tc>
              </a:tr>
              <a:tr h="658875">
                <a:tc>
                  <a:txBody>
                    <a:bodyPr>
                      <a:noAutofit/>
                    </a:bodyPr>
                    <a:lstStyle/>
                    <a:p>
                      <a:pPr algn="ctr" rtl="0" lvl="0">
                        <a:spcBef>
                          <a:spcPts val="0"/>
                        </a:spcBef>
                        <a:spcAft>
                          <a:spcPts val="0"/>
                        </a:spcAft>
                        <a:buSzPct val="25000"/>
                        <a:buNone/>
                      </a:pPr>
                      <a:r>
                        <a:rPr lang="en-US"/>
                        <a:t>Serious</a:t>
                      </a:r>
                    </a:p>
                  </a:txBody>
                  <a:tcPr marR="91450" marB="46700" marT="46700" marL="91450"/>
                </a:tc>
                <a:tc>
                  <a:txBody>
                    <a:bodyPr>
                      <a:noAutofit/>
                    </a:bodyPr>
                    <a:lstStyle/>
                    <a:p>
                      <a:pPr algn="ctr" rtl="0" lvl="0">
                        <a:spcBef>
                          <a:spcPts val="0"/>
                        </a:spcBef>
                        <a:spcAft>
                          <a:spcPts val="0"/>
                        </a:spcAft>
                        <a:buSzPct val="25000"/>
                        <a:buNone/>
                      </a:pPr>
                      <a:r>
                        <a:rPr lang="en-US"/>
                        <a:t>Half</a:t>
                      </a:r>
                      <a:r>
                        <a:rPr baseline="0" lang="en-US"/>
                        <a:t> of the Business sensitive information is lost and can potentially make Big Corporation out of business</a:t>
                      </a:r>
                    </a:p>
                  </a:txBody>
                  <a:tcPr marR="91450" marB="46700" marT="46700" marL="91450"/>
                </a:tc>
              </a:tr>
              <a:tr h="658875">
                <a:tc>
                  <a:txBody>
                    <a:bodyPr>
                      <a:noAutofit/>
                    </a:bodyPr>
                    <a:lstStyle/>
                    <a:p>
                      <a:pPr algn="ctr" rtl="0" lvl="0">
                        <a:spcBef>
                          <a:spcPts val="0"/>
                        </a:spcBef>
                        <a:spcAft>
                          <a:spcPts val="0"/>
                        </a:spcAft>
                        <a:buSzPct val="25000"/>
                        <a:buNone/>
                      </a:pPr>
                      <a:r>
                        <a:rPr lang="en-US"/>
                        <a:t>Moderate</a:t>
                      </a:r>
                    </a:p>
                  </a:txBody>
                  <a:tcPr marR="91450" marB="46700" marT="46700" marL="91450"/>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lang="en-US"/>
                        <a:t>..</a:t>
                      </a:r>
                      <a:r>
                        <a:rPr lang="en-US" i="1"/>
                        <a:t> (determined</a:t>
                      </a:r>
                      <a:r>
                        <a:rPr baseline="0" lang="en-US" i="1"/>
                        <a:t> by target team with the suggestions from analysis team</a:t>
                      </a:r>
                      <a:r>
                        <a:rPr lang="en-US" i="1"/>
                        <a:t>)…</a:t>
                      </a:r>
                    </a:p>
                  </a:txBody>
                  <a:tcPr marR="91450" marB="46700" marT="46700" marL="91450"/>
                </a:tc>
              </a:tr>
              <a:tr h="658875">
                <a:tc>
                  <a:txBody>
                    <a:bodyPr>
                      <a:noAutofit/>
                    </a:bodyPr>
                    <a:lstStyle/>
                    <a:p>
                      <a:pPr algn="ctr" rtl="0" lvl="0">
                        <a:spcBef>
                          <a:spcPts val="0"/>
                        </a:spcBef>
                        <a:spcAft>
                          <a:spcPts val="0"/>
                        </a:spcAft>
                        <a:buSzPct val="25000"/>
                        <a:buNone/>
                      </a:pPr>
                      <a:r>
                        <a:rPr lang="en-US"/>
                        <a:t>Minor</a:t>
                      </a:r>
                    </a:p>
                  </a:txBody>
                  <a:tcPr marR="91450" marB="46700" marT="46700" marL="91450"/>
                </a:tc>
                <a:tc>
                  <a:txBody>
                    <a:bodyPr>
                      <a:noAutofit/>
                    </a:bodyPr>
                    <a:lstStyle/>
                    <a:p>
                      <a:pPr algn="ctr" rtl="0" lvl="0">
                        <a:spcBef>
                          <a:spcPts val="0"/>
                        </a:spcBef>
                        <a:spcAft>
                          <a:spcPts val="0"/>
                        </a:spcAft>
                        <a:buSzPct val="25000"/>
                        <a:buNone/>
                      </a:pPr>
                      <a:r>
                        <a:rPr lang="en-US"/>
                        <a:t>…</a:t>
                      </a:r>
                    </a:p>
                  </a:txBody>
                  <a:tcPr marR="91450" marB="46700" marT="46700" marL="91450"/>
                </a:tc>
              </a:tr>
              <a:tr h="658875">
                <a:tc>
                  <a:txBody>
                    <a:bodyPr>
                      <a:noAutofit/>
                    </a:bodyPr>
                    <a:lstStyle/>
                    <a:p>
                      <a:pPr algn="ctr" rtl="0" lvl="0">
                        <a:spcBef>
                          <a:spcPts val="0"/>
                        </a:spcBef>
                        <a:spcAft>
                          <a:spcPts val="0"/>
                        </a:spcAft>
                        <a:buSzPct val="25000"/>
                        <a:buNone/>
                      </a:pPr>
                      <a:r>
                        <a:rPr lang="en-US"/>
                        <a:t>Insignificant</a:t>
                      </a:r>
                    </a:p>
                  </a:txBody>
                  <a:tcPr marR="91450" marB="46700" marT="46700" marL="91450"/>
                </a:tc>
                <a:tc>
                  <a:txBody>
                    <a:bodyPr>
                      <a:noAutofit/>
                    </a:bodyPr>
                    <a:lstStyle/>
                    <a:p>
                      <a:pPr algn="ctr" rtl="0" lvl="0">
                        <a:spcBef>
                          <a:spcPts val="0"/>
                        </a:spcBef>
                        <a:spcAft>
                          <a:spcPts val="0"/>
                        </a:spcAft>
                        <a:buSzPct val="25000"/>
                        <a:buNone/>
                      </a:pPr>
                      <a:r>
                        <a:rPr lang="en-US"/>
                        <a:t>…</a:t>
                      </a:r>
                    </a:p>
                  </a:txBody>
                  <a:tcPr marR="91450" marB="46700" marT="46700" marL="91450"/>
                </a:tc>
              </a:tr>
            </a:tbl>
          </a:graphicData>
        </a:graphic>
      </p:graphicFrame>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 name="Shape 54"/>
        <p:cNvGrpSpPr/>
        <p:nvPr/>
      </p:nvGrpSpPr>
      <p:grpSpPr>
        <a:xfrm>
          <a:off y="0" x="0"/>
          <a:ext cy="0" cx="0"/>
          <a:chOff y="0" x="0"/>
          <a:chExt cy="0" cx="0"/>
        </a:xfrm>
      </p:grpSpPr>
      <p:sp>
        <p:nvSpPr>
          <p:cNvPr id="55" name="Shape 55"/>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Lecture’s objective</a:t>
            </a:r>
          </a:p>
        </p:txBody>
      </p:sp>
      <p:sp>
        <p:nvSpPr>
          <p:cNvPr id="56" name="Shape 56"/>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Provide you with the models and tools of the CORAS approach to successfully prepare the </a:t>
            </a:r>
            <a:r>
              <a:rPr strike="noStrike" u="none" b="1" cap="none" baseline="0" sz="2800" lang="en-US" i="0">
                <a:solidFill>
                  <a:srgbClr val="002060"/>
                </a:solidFill>
                <a:latin typeface="Arial Narrow"/>
                <a:ea typeface="Arial Narrow"/>
                <a:cs typeface="Arial Narrow"/>
                <a:sym typeface="Arial Narrow"/>
              </a:rPr>
              <a:t>Presentation</a:t>
            </a:r>
            <a:r>
              <a:rPr strike="noStrike" u="none" b="1" cap="none" baseline="0" sz="2800" lang="en-US" i="0">
                <a:solidFill>
                  <a:srgbClr val="1312FF"/>
                </a:solidFill>
                <a:latin typeface="Arial Narrow"/>
                <a:ea typeface="Arial Narrow"/>
                <a:cs typeface="Arial Narrow"/>
                <a:sym typeface="Arial Narrow"/>
              </a:rPr>
              <a:t> and </a:t>
            </a:r>
            <a:r>
              <a:rPr strike="noStrike" u="none" b="1" cap="none" baseline="0" sz="2800" lang="en-US" i="0">
                <a:solidFill>
                  <a:srgbClr val="002060"/>
                </a:solidFill>
                <a:latin typeface="Arial Narrow"/>
                <a:ea typeface="Arial Narrow"/>
                <a:cs typeface="Arial Narrow"/>
                <a:sym typeface="Arial Narrow"/>
              </a:rPr>
              <a:t>Deliverables </a:t>
            </a: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When:</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1312FF"/>
                </a:solidFill>
                <a:latin typeface="Arial Narrow"/>
                <a:ea typeface="Arial Narrow"/>
                <a:cs typeface="Arial Narrow"/>
                <a:sym typeface="Arial Narrow"/>
              </a:rPr>
              <a:t>Student presentations (to be submitted 1 day before)</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rgbClr val="1312FF"/>
                </a:solidFill>
                <a:latin typeface="Arial Narrow"/>
                <a:ea typeface="Arial Narrow"/>
                <a:cs typeface="Arial Narrow"/>
                <a:sym typeface="Arial Narrow"/>
              </a:rPr>
              <a:t>22/10/2012: on Controls &amp; Policies</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rgbClr val="1312FF"/>
                </a:solidFill>
                <a:latin typeface="Arial Narrow"/>
                <a:ea typeface="Arial Narrow"/>
                <a:cs typeface="Arial Narrow"/>
                <a:sym typeface="Arial Narrow"/>
              </a:rPr>
              <a:t>12/11/2012: on DBSec/AppSec</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rgbClr val="1312FF"/>
                </a:solidFill>
                <a:latin typeface="Arial Narrow"/>
                <a:ea typeface="Arial Narrow"/>
                <a:cs typeface="Arial Narrow"/>
                <a:sym typeface="Arial Narrow"/>
              </a:rPr>
              <a:t>03/12/2012: on Net/Web/Telecom</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1312FF"/>
                </a:solidFill>
                <a:latin typeface="Arial Narrow"/>
                <a:ea typeface="Arial Narrow"/>
                <a:cs typeface="Arial Narrow"/>
                <a:sym typeface="Arial Narrow"/>
              </a:rPr>
              <a:t>Student deliverables + final report:</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rgbClr val="1312FF"/>
                </a:solidFill>
                <a:latin typeface="Arial Narrow"/>
                <a:ea typeface="Arial Narrow"/>
                <a:cs typeface="Arial Narrow"/>
                <a:sym typeface="Arial Narrow"/>
              </a:rPr>
              <a:t>30/10/2012: on Controls &amp; Policies</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rgbClr val="1312FF"/>
                </a:solidFill>
                <a:latin typeface="Arial Narrow"/>
                <a:ea typeface="Arial Narrow"/>
                <a:cs typeface="Arial Narrow"/>
                <a:sym typeface="Arial Narrow"/>
              </a:rPr>
              <a:t>20/11/2012: on DBSec/AppSec</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rgbClr val="1312FF"/>
                </a:solidFill>
                <a:latin typeface="Arial Narrow"/>
                <a:ea typeface="Arial Narrow"/>
                <a:cs typeface="Arial Narrow"/>
                <a:sym typeface="Arial Narrow"/>
              </a:rPr>
              <a:t>11/12/2012: on Net/Web/Telecom</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rgbClr val="1312FF"/>
                </a:solidFill>
                <a:latin typeface="Arial Narrow"/>
                <a:ea typeface="Arial Narrow"/>
                <a:cs typeface="Arial Narrow"/>
                <a:sym typeface="Arial Narrow"/>
              </a:rPr>
              <a:t>14/01/2012: final report</a:t>
            </a:r>
          </a:p>
          <a:p>
            <a:pPr algn="l" rtl="0" lvl="2" marR="0" indent="-136525" marL="1143000">
              <a:spcBef>
                <a:spcPts val="480"/>
              </a:spcBef>
              <a:spcAft>
                <a:spcPts val="0"/>
              </a:spcAft>
              <a:buClr>
                <a:schemeClr val="dk1"/>
              </a:buClr>
              <a:buFont typeface="Arial Narrow"/>
              <a:buNone/>
            </a:pPr>
            <a:r>
              <a:t/>
            </a:r>
            <a:endParaRPr strike="noStrike" u="none" b="0" cap="none" baseline="0" sz="2400" i="0">
              <a:solidFill>
                <a:schemeClr val="dk1"/>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57" name="Shape 57"/>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58" name="Shape 58"/>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59" name="Shape 59"/>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1" name="Shape 331"/>
        <p:cNvGrpSpPr/>
        <p:nvPr/>
      </p:nvGrpSpPr>
      <p:grpSpPr>
        <a:xfrm>
          <a:off y="0" x="0"/>
          <a:ext cy="0" cx="0"/>
          <a:chOff y="0" x="0"/>
          <a:chExt cy="0" cx="0"/>
        </a:xfrm>
      </p:grpSpPr>
      <p:sp>
        <p:nvSpPr>
          <p:cNvPr id="332" name="Shape 332"/>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Risk Matrix</a:t>
            </a:r>
          </a:p>
        </p:txBody>
      </p:sp>
      <p:sp>
        <p:nvSpPr>
          <p:cNvPr id="333" name="Shape 333"/>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Agree on Risk Matrix and its meaning</a:t>
            </a:r>
          </a:p>
        </p:txBody>
      </p:sp>
      <p:sp>
        <p:nvSpPr>
          <p:cNvPr id="334" name="Shape 334"/>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335" name="Shape 335"/>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336" name="Shape 336"/>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graphicFrame>
        <p:nvGraphicFramePr>
          <p:cNvPr id="337" name="Shape 337"/>
          <p:cNvGraphicFramePr/>
          <p:nvPr/>
        </p:nvGraphicFramePr>
        <p:xfrm>
          <a:off y="1718933" x="611560"/>
          <a:ext cy="3000000" cx="3000000"/>
        </p:xfrm>
        <a:graphic>
          <a:graphicData uri="http://schemas.openxmlformats.org/drawingml/2006/table">
            <a:tbl>
              <a:tblPr firstRow="1" bandRow="1">
                <a:noFill/>
                <a:tableStyleId>{B48F6169-94A0-419F-B7BA-071DF88D61EF}</a:tableStyleId>
              </a:tblPr>
              <a:tblGrid>
                <a:gridCol w="1332150"/>
                <a:gridCol w="1332150"/>
                <a:gridCol w="1332150"/>
                <a:gridCol w="1332150"/>
                <a:gridCol w="1332150"/>
                <a:gridCol w="1332150"/>
              </a:tblGrid>
              <a:tr h="462275">
                <a:tc gridSpan="6">
                  <a:txBody>
                    <a:bodyPr>
                      <a:noAutofit/>
                    </a:bodyPr>
                    <a:lstStyle/>
                    <a:p>
                      <a:pPr algn="ctr" rtl="0" lvl="0">
                        <a:spcBef>
                          <a:spcPts val="0"/>
                        </a:spcBef>
                        <a:spcAft>
                          <a:spcPts val="0"/>
                        </a:spcAft>
                        <a:buSzPct val="25000"/>
                        <a:buNone/>
                      </a:pPr>
                      <a:r>
                        <a:rPr b="1" sz="1600" lang="en-US"/>
                        <a:t>Risk Matrix</a:t>
                      </a:r>
                    </a:p>
                    <a:p>
                      <a:pPr algn="ctr" rtl="0" lvl="0">
                        <a:spcBef>
                          <a:spcPts val="0"/>
                        </a:spcBef>
                        <a:spcAft>
                          <a:spcPts val="0"/>
                        </a:spcAft>
                        <a:buSzPct val="25000"/>
                        <a:buNone/>
                      </a:pPr>
                      <a:r>
                        <a:rPr b="1" sz="1600" lang="en-US"/>
                        <a:t>(PhD thesis)</a:t>
                      </a:r>
                    </a:p>
                  </a:txBody>
                  <a:tcPr marR="91450" marB="45725" marT="45725" marL="91450"/>
                </a:tc>
                <a:tc hMerge="1"/>
                <a:tc hMerge="1"/>
                <a:tc hMerge="1"/>
                <a:tc hMerge="1"/>
                <a:tc hMerge="1"/>
              </a:tr>
              <a:tr h="462275">
                <a:tc>
                  <a:txBody>
                    <a:bodyPr>
                      <a:noAutofit/>
                    </a:bodyPr>
                    <a:lstStyle/>
                    <a:p>
                      <a:pPr algn="ctr" rtl="0" lvl="0">
                        <a:spcBef>
                          <a:spcPts val="0"/>
                        </a:spcBef>
                        <a:spcAft>
                          <a:spcPts val="0"/>
                        </a:spcAft>
                        <a:buSzPct val="25000"/>
                        <a:buNone/>
                      </a:pPr>
                      <a:r>
                        <a:rPr b="1" baseline="0" sz="1600" lang="en-US"/>
                        <a:t>Consequence/</a:t>
                      </a:r>
                    </a:p>
                    <a:p>
                      <a:pPr algn="ctr" rtl="0" lvl="0">
                        <a:spcBef>
                          <a:spcPts val="0"/>
                        </a:spcBef>
                        <a:spcAft>
                          <a:spcPts val="0"/>
                        </a:spcAft>
                        <a:buSzPct val="25000"/>
                        <a:buNone/>
                      </a:pPr>
                      <a:r>
                        <a:rPr b="1" baseline="0" sz="1600" lang="en-US"/>
                        <a:t>Likelihood</a:t>
                      </a:r>
                    </a:p>
                  </a:txBody>
                  <a:tcPr marR="91450" marB="45725" marT="45725" marL="91450"/>
                </a:tc>
                <a:tc>
                  <a:txBody>
                    <a:bodyPr>
                      <a:noAutofit/>
                    </a:bodyPr>
                    <a:lstStyle/>
                    <a:p>
                      <a:pPr algn="ctr" rtl="0" lvl="0">
                        <a:spcBef>
                          <a:spcPts val="0"/>
                        </a:spcBef>
                        <a:spcAft>
                          <a:spcPts val="0"/>
                        </a:spcAft>
                        <a:buSzPct val="25000"/>
                        <a:buNone/>
                      </a:pPr>
                      <a:r>
                        <a:rPr b="1" sz="1600" lang="en-US"/>
                        <a:t>Insignificant</a:t>
                      </a:r>
                    </a:p>
                  </a:txBody>
                  <a:tcPr marR="91450" marB="45725" marT="45725" marL="91450"/>
                </a:tc>
                <a:tc>
                  <a:txBody>
                    <a:bodyPr>
                      <a:noAutofit/>
                    </a:bodyPr>
                    <a:lstStyle/>
                    <a:p>
                      <a:pPr algn="ctr" rtl="0" lvl="0">
                        <a:spcBef>
                          <a:spcPts val="0"/>
                        </a:spcBef>
                        <a:spcAft>
                          <a:spcPts val="0"/>
                        </a:spcAft>
                        <a:buSzPct val="25000"/>
                        <a:buNone/>
                      </a:pPr>
                      <a:r>
                        <a:rPr b="1" sz="1600" lang="en-US"/>
                        <a:t>Minor</a:t>
                      </a:r>
                    </a:p>
                  </a:txBody>
                  <a:tcPr marR="91450" marB="45725" marT="45725" marL="91450"/>
                </a:tc>
                <a:tc>
                  <a:txBody>
                    <a:bodyPr>
                      <a:noAutofit/>
                    </a:bodyPr>
                    <a:lstStyle/>
                    <a:p>
                      <a:pPr algn="ctr" rtl="0" lvl="0">
                        <a:spcBef>
                          <a:spcPts val="0"/>
                        </a:spcBef>
                        <a:spcAft>
                          <a:spcPts val="0"/>
                        </a:spcAft>
                        <a:buSzPct val="25000"/>
                        <a:buNone/>
                      </a:pPr>
                      <a:r>
                        <a:rPr b="1" sz="1600" lang="en-US"/>
                        <a:t>Moderate</a:t>
                      </a:r>
                    </a:p>
                  </a:txBody>
                  <a:tcPr marR="91450" marB="45725" marT="45725" marL="91450"/>
                </a:tc>
                <a:tc>
                  <a:txBody>
                    <a:bodyPr>
                      <a:noAutofit/>
                    </a:bodyPr>
                    <a:lstStyle/>
                    <a:p>
                      <a:pPr algn="ctr" rtl="0" lvl="0">
                        <a:spcBef>
                          <a:spcPts val="0"/>
                        </a:spcBef>
                        <a:spcAft>
                          <a:spcPts val="0"/>
                        </a:spcAft>
                        <a:buSzPct val="25000"/>
                        <a:buNone/>
                      </a:pPr>
                      <a:r>
                        <a:rPr b="1" sz="1600" lang="en-US"/>
                        <a:t>Serious</a:t>
                      </a:r>
                    </a:p>
                  </a:txBody>
                  <a:tcPr marR="91450" marB="45725" marT="45725" marL="91450"/>
                </a:tc>
                <a:tc>
                  <a:txBody>
                    <a:bodyPr>
                      <a:noAutofit/>
                    </a:bodyPr>
                    <a:lstStyle/>
                    <a:p>
                      <a:pPr algn="ctr" rtl="0" lvl="0">
                        <a:spcBef>
                          <a:spcPts val="0"/>
                        </a:spcBef>
                        <a:spcAft>
                          <a:spcPts val="0"/>
                        </a:spcAft>
                        <a:buSzPct val="25000"/>
                        <a:buNone/>
                      </a:pPr>
                      <a:r>
                        <a:rPr b="1" sz="1600" lang="en-US"/>
                        <a:t>Catastrophic</a:t>
                      </a:r>
                    </a:p>
                  </a:txBody>
                  <a:tcPr marR="91450" marB="45725" marT="45725" marL="91450"/>
                </a:tc>
              </a:tr>
              <a:tr h="434350">
                <a:tc>
                  <a:txBody>
                    <a:bodyPr>
                      <a:noAutofit/>
                    </a:bodyPr>
                    <a:lstStyle/>
                    <a:p>
                      <a:pPr algn="ctr" rtl="0" lvl="0">
                        <a:spcBef>
                          <a:spcPts val="0"/>
                        </a:spcBef>
                        <a:spcAft>
                          <a:spcPts val="0"/>
                        </a:spcAft>
                        <a:buSzPct val="25000"/>
                        <a:buNone/>
                      </a:pPr>
                      <a:r>
                        <a:rPr b="1" sz="1600" lang="en-US"/>
                        <a:t>Rare</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Unlikely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Possible</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Likely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Certain</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bl>
          </a:graphicData>
        </a:graphic>
      </p:graphicFrame>
      <p:graphicFrame>
        <p:nvGraphicFramePr>
          <p:cNvPr id="338" name="Shape 338"/>
          <p:cNvGraphicFramePr/>
          <p:nvPr/>
        </p:nvGraphicFramePr>
        <p:xfrm>
          <a:off y="5229200" x="2555775"/>
          <a:ext cy="3000000" cx="3000000"/>
        </p:xfrm>
        <a:graphic>
          <a:graphicData uri="http://schemas.openxmlformats.org/drawingml/2006/table">
            <a:tbl>
              <a:tblPr>
                <a:noFill/>
                <a:tableStyleId>{9A1C832A-17C1-4720-87E4-54F779FC5D58}</a:tableStyleId>
              </a:tblPr>
              <a:tblGrid>
                <a:gridCol w="1247550"/>
                <a:gridCol w="3505000"/>
              </a:tblGrid>
              <a:tr h="288025">
                <a:tc>
                  <a:txBody>
                    <a:bodyPr>
                      <a:noAutofit/>
                    </a:bodyPr>
                    <a:lstStyle/>
                    <a:p>
                      <a:pPr>
                        <a:spcBef>
                          <a:spcPts val="0"/>
                        </a:spcBef>
                        <a:buNone/>
                      </a:pPr>
                      <a:r>
                        <a:t/>
                      </a:r>
                      <a:endParaRPr/>
                    </a:p>
                  </a:txBody>
                  <a:tcPr marR="91425" marB="91425" marT="91425" marL="91425">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12700" cap="flat">
                      <a:solidFill>
                        <a:schemeClr val="lt1"/>
                      </a:solidFill>
                      <a:prstDash val="solid"/>
                      <a:round/>
                      <a:headEnd w="med" len="med" type="none"/>
                      <a:tailEnd w="med" len="med" type="none"/>
                    </a:lnT>
                    <a:lnB w="38100" cap="flat">
                      <a:solidFill>
                        <a:schemeClr val="lt1"/>
                      </a:solidFill>
                      <a:prstDash val="solid"/>
                      <a:round/>
                      <a:headEnd w="med" len="med" type="none"/>
                      <a:tailEnd w="med" len="med" type="none"/>
                    </a:lnB>
                    <a:solidFill>
                      <a:srgbClr val="00B050"/>
                    </a:solidFill>
                  </a:tcPr>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trike="noStrike" u="none" b="0" cap="none" baseline="0" sz="1600" lang="en-US" i="0">
                          <a:solidFill>
                            <a:srgbClr val="000000"/>
                          </a:solidFill>
                          <a:latin typeface="Arial Narrow"/>
                          <a:ea typeface="Arial Narrow"/>
                          <a:cs typeface="Arial Narrow"/>
                          <a:sym typeface="Arial Narrow"/>
                        </a:rPr>
                        <a:t>Acceptable</a:t>
                      </a:r>
                    </a:p>
                  </a:txBody>
                  <a:tcPr marR="91450" marB="45725" marT="45725" marL="91450">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12700" cap="flat">
                      <a:solidFill>
                        <a:schemeClr val="lt1"/>
                      </a:solidFill>
                      <a:prstDash val="solid"/>
                      <a:round/>
                      <a:headEnd w="med" len="med" type="none"/>
                      <a:tailEnd w="med" len="med" type="none"/>
                    </a:lnT>
                    <a:lnB w="38100" cap="flat">
                      <a:solidFill>
                        <a:schemeClr val="lt1"/>
                      </a:solidFill>
                      <a:prstDash val="solid"/>
                      <a:round/>
                      <a:headEnd w="med" len="med" type="none"/>
                      <a:tailEnd w="med" len="med" type="none"/>
                    </a:lnB>
                  </a:tcPr>
                </a:tc>
              </a:tr>
              <a:tr h="288025">
                <a:tc>
                  <a:txBody>
                    <a:bodyPr>
                      <a:noAutofit/>
                    </a:bodyPr>
                    <a:lstStyle/>
                    <a:p>
                      <a:pPr>
                        <a:spcBef>
                          <a:spcPts val="0"/>
                        </a:spcBef>
                        <a:buNone/>
                      </a:pPr>
                      <a:r>
                        <a:t/>
                      </a:r>
                      <a:endParaRPr/>
                    </a:p>
                  </a:txBody>
                  <a:tcPr marR="91425" marB="91425" marT="91425" marL="91425">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38100" cap="flat">
                      <a:solidFill>
                        <a:schemeClr val="lt1"/>
                      </a:solidFill>
                      <a:prstDash val="solid"/>
                      <a:round/>
                      <a:headEnd w="med" len="med" type="none"/>
                      <a:tailEnd w="med" len="med" type="none"/>
                    </a:lnT>
                    <a:lnB w="12700" cap="flat">
                      <a:solidFill>
                        <a:schemeClr val="lt1"/>
                      </a:solidFill>
                      <a:prstDash val="solid"/>
                      <a:round/>
                      <a:headEnd w="med" len="med" type="none"/>
                      <a:tailEnd w="med" len="med" type="none"/>
                    </a:lnB>
                    <a:solidFill>
                      <a:srgbClr val="FFC000"/>
                    </a:solidFill>
                  </a:tcPr>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trike="noStrike" u="none" b="0" cap="none" baseline="0" sz="1600" lang="en-US" i="0">
                          <a:solidFill>
                            <a:srgbClr val="000000"/>
                          </a:solidFill>
                          <a:latin typeface="Arial Narrow"/>
                          <a:ea typeface="Arial Narrow"/>
                          <a:cs typeface="Arial Narrow"/>
                          <a:sym typeface="Arial Narrow"/>
                        </a:rPr>
                        <a:t>Monitor</a:t>
                      </a:r>
                    </a:p>
                  </a:txBody>
                  <a:tcPr marR="91450" marB="45725" marT="45725" marL="91450">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38100" cap="flat">
                      <a:solidFill>
                        <a:schemeClr val="lt1"/>
                      </a:solidFill>
                      <a:prstDash val="solid"/>
                      <a:round/>
                      <a:headEnd w="med" len="med" type="none"/>
                      <a:tailEnd w="med" len="med" type="none"/>
                    </a:lnT>
                    <a:lnB w="12700" cap="flat">
                      <a:solidFill>
                        <a:schemeClr val="lt1"/>
                      </a:solidFill>
                      <a:prstDash val="solid"/>
                      <a:round/>
                      <a:headEnd w="med" len="med" type="none"/>
                      <a:tailEnd w="med" len="med" type="none"/>
                    </a:lnB>
                  </a:tcPr>
                </a:tc>
              </a:tr>
              <a:tr h="288025">
                <a:tc>
                  <a:txBody>
                    <a:bodyPr>
                      <a:noAutofit/>
                    </a:bodyPr>
                    <a:lstStyle/>
                    <a:p>
                      <a:pPr>
                        <a:spcBef>
                          <a:spcPts val="0"/>
                        </a:spcBef>
                        <a:buNone/>
                      </a:pPr>
                      <a:r>
                        <a:t/>
                      </a:r>
                      <a:endParaRPr/>
                    </a:p>
                  </a:txBody>
                  <a:tcPr marR="91425" marB="91425" marT="91425" marL="91425">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12700" cap="flat">
                      <a:solidFill>
                        <a:schemeClr val="lt1"/>
                      </a:solidFill>
                      <a:prstDash val="solid"/>
                      <a:round/>
                      <a:headEnd w="med" len="med" type="none"/>
                      <a:tailEnd w="med" len="med" type="none"/>
                    </a:lnT>
                    <a:lnB w="12700" cap="flat">
                      <a:solidFill>
                        <a:schemeClr val="lt1"/>
                      </a:solidFill>
                      <a:prstDash val="solid"/>
                      <a:round/>
                      <a:headEnd w="med" len="med" type="none"/>
                      <a:tailEnd w="med" len="med" type="none"/>
                    </a:lnB>
                    <a:solidFill>
                      <a:srgbClr val="FF0000"/>
                    </a:solidFill>
                  </a:tcPr>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trike="noStrike" u="none" b="0" cap="none" baseline="0" sz="1600" lang="en-US" i="0">
                          <a:solidFill>
                            <a:srgbClr val="000000"/>
                          </a:solidFill>
                          <a:latin typeface="Arial Narrow"/>
                          <a:ea typeface="Arial Narrow"/>
                          <a:cs typeface="Arial Narrow"/>
                          <a:sym typeface="Arial Narrow"/>
                        </a:rPr>
                        <a:t>Need to be treated</a:t>
                      </a:r>
                    </a:p>
                  </a:txBody>
                  <a:tcPr marR="91450" marB="45725" marT="45725" marL="91450">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12700" cap="flat">
                      <a:solidFill>
                        <a:schemeClr val="lt1"/>
                      </a:solidFill>
                      <a:prstDash val="solid"/>
                      <a:round/>
                      <a:headEnd w="med" len="med" type="none"/>
                      <a:tailEnd w="med" len="med" type="none"/>
                    </a:lnT>
                    <a:lnB w="12700" cap="flat">
                      <a:solidFill>
                        <a:schemeClr val="lt1"/>
                      </a:solidFill>
                      <a:prstDash val="solid"/>
                      <a:round/>
                      <a:headEnd w="med" len="med" type="none"/>
                      <a:tailEnd w="med" len="med" type="none"/>
                    </a:lnB>
                  </a:tcPr>
                </a:tc>
              </a:tr>
            </a:tbl>
          </a:graphicData>
        </a:graphic>
      </p:graphicFrame>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4" name="Shape 344"/>
        <p:cNvGrpSpPr/>
        <p:nvPr/>
      </p:nvGrpSpPr>
      <p:grpSpPr>
        <a:xfrm>
          <a:off y="0" x="0"/>
          <a:ext cy="0" cx="0"/>
          <a:chOff y="0" x="0"/>
          <a:chExt cy="0" cx="0"/>
        </a:xfrm>
      </p:grpSpPr>
      <p:sp>
        <p:nvSpPr>
          <p:cNvPr id="345" name="Shape 345"/>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Risk Matrix</a:t>
            </a:r>
          </a:p>
        </p:txBody>
      </p:sp>
      <p:sp>
        <p:nvSpPr>
          <p:cNvPr id="346" name="Shape 346"/>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Agree on Risk Matrix and its meaning</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347" name="Shape 347"/>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348" name="Shape 348"/>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349" name="Shape 349"/>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graphicFrame>
        <p:nvGraphicFramePr>
          <p:cNvPr id="350" name="Shape 350"/>
          <p:cNvGraphicFramePr/>
          <p:nvPr/>
        </p:nvGraphicFramePr>
        <p:xfrm>
          <a:off y="1718933" x="611560"/>
          <a:ext cy="3000000" cx="3000000"/>
        </p:xfrm>
        <a:graphic>
          <a:graphicData uri="http://schemas.openxmlformats.org/drawingml/2006/table">
            <a:tbl>
              <a:tblPr firstRow="1" bandRow="1">
                <a:noFill/>
                <a:tableStyleId>{4726054F-E3FA-4DC3-9872-3371C2E08014}</a:tableStyleId>
              </a:tblPr>
              <a:tblGrid>
                <a:gridCol w="1332150"/>
                <a:gridCol w="1332150"/>
                <a:gridCol w="1332150"/>
                <a:gridCol w="1332150"/>
                <a:gridCol w="1332150"/>
                <a:gridCol w="1332150"/>
              </a:tblGrid>
              <a:tr h="462275">
                <a:tc gridSpan="6">
                  <a:txBody>
                    <a:bodyPr>
                      <a:noAutofit/>
                    </a:bodyPr>
                    <a:lstStyle/>
                    <a:p>
                      <a:pPr algn="ctr" rtl="0" lvl="0">
                        <a:spcBef>
                          <a:spcPts val="0"/>
                        </a:spcBef>
                        <a:spcAft>
                          <a:spcPts val="0"/>
                        </a:spcAft>
                        <a:buSzPct val="25000"/>
                        <a:buNone/>
                      </a:pPr>
                      <a:r>
                        <a:rPr b="1" sz="1600" lang="en-US"/>
                        <a:t>Risk Function</a:t>
                      </a:r>
                    </a:p>
                    <a:p>
                      <a:pPr algn="ctr" rtl="0" lvl="0">
                        <a:spcBef>
                          <a:spcPts val="0"/>
                        </a:spcBef>
                        <a:spcAft>
                          <a:spcPts val="0"/>
                        </a:spcAft>
                        <a:buSzPct val="25000"/>
                        <a:buNone/>
                      </a:pPr>
                      <a:r>
                        <a:rPr b="1" sz="1600" lang="en-US"/>
                        <a:t>(Business sensitive</a:t>
                      </a:r>
                      <a:r>
                        <a:rPr b="1" baseline="0" sz="1600" lang="en-US"/>
                        <a:t> information</a:t>
                      </a:r>
                      <a:r>
                        <a:rPr b="1" sz="1600" lang="en-US"/>
                        <a:t>)</a:t>
                      </a:r>
                    </a:p>
                  </a:txBody>
                  <a:tcPr marR="91450" marB="45725" marT="45725" marL="91450"/>
                </a:tc>
                <a:tc hMerge="1"/>
                <a:tc hMerge="1"/>
                <a:tc hMerge="1"/>
                <a:tc hMerge="1"/>
                <a:tc hMerge="1"/>
              </a:tr>
              <a:tr h="462275">
                <a:tc>
                  <a:txBody>
                    <a:bodyPr>
                      <a:noAutofit/>
                    </a:bodyPr>
                    <a:lstStyle/>
                    <a:p>
                      <a:pPr algn="ctr" rtl="0" lvl="0">
                        <a:spcBef>
                          <a:spcPts val="0"/>
                        </a:spcBef>
                        <a:spcAft>
                          <a:spcPts val="0"/>
                        </a:spcAft>
                        <a:buSzPct val="25000"/>
                        <a:buNone/>
                      </a:pPr>
                      <a:r>
                        <a:rPr b="1" baseline="0" sz="1600" lang="en-US"/>
                        <a:t>Consequence/</a:t>
                      </a:r>
                    </a:p>
                    <a:p>
                      <a:pPr algn="ctr" rtl="0" lvl="0">
                        <a:spcBef>
                          <a:spcPts val="0"/>
                        </a:spcBef>
                        <a:spcAft>
                          <a:spcPts val="0"/>
                        </a:spcAft>
                        <a:buSzPct val="25000"/>
                        <a:buNone/>
                      </a:pPr>
                      <a:r>
                        <a:rPr b="1" baseline="0" sz="1600" lang="en-US"/>
                        <a:t>Likelihood</a:t>
                      </a:r>
                    </a:p>
                  </a:txBody>
                  <a:tcPr marR="91450" marB="45725" marT="45725" marL="91450"/>
                </a:tc>
                <a:tc>
                  <a:txBody>
                    <a:bodyPr>
                      <a:noAutofit/>
                    </a:bodyPr>
                    <a:lstStyle/>
                    <a:p>
                      <a:pPr algn="ctr" rtl="0" lvl="0">
                        <a:spcBef>
                          <a:spcPts val="0"/>
                        </a:spcBef>
                        <a:spcAft>
                          <a:spcPts val="0"/>
                        </a:spcAft>
                        <a:buSzPct val="25000"/>
                        <a:buNone/>
                      </a:pPr>
                      <a:r>
                        <a:rPr b="1" sz="1600" lang="en-US"/>
                        <a:t>Insignificant</a:t>
                      </a:r>
                    </a:p>
                  </a:txBody>
                  <a:tcPr marR="91450" marB="45725" marT="45725" marL="91450"/>
                </a:tc>
                <a:tc>
                  <a:txBody>
                    <a:bodyPr>
                      <a:noAutofit/>
                    </a:bodyPr>
                    <a:lstStyle/>
                    <a:p>
                      <a:pPr algn="ctr" rtl="0" lvl="0">
                        <a:spcBef>
                          <a:spcPts val="0"/>
                        </a:spcBef>
                        <a:spcAft>
                          <a:spcPts val="0"/>
                        </a:spcAft>
                        <a:buSzPct val="25000"/>
                        <a:buNone/>
                      </a:pPr>
                      <a:r>
                        <a:rPr b="1" sz="1600" lang="en-US"/>
                        <a:t>Minor</a:t>
                      </a:r>
                    </a:p>
                  </a:txBody>
                  <a:tcPr marR="91450" marB="45725" marT="45725" marL="91450"/>
                </a:tc>
                <a:tc>
                  <a:txBody>
                    <a:bodyPr>
                      <a:noAutofit/>
                    </a:bodyPr>
                    <a:lstStyle/>
                    <a:p>
                      <a:pPr algn="ctr" rtl="0" lvl="0">
                        <a:spcBef>
                          <a:spcPts val="0"/>
                        </a:spcBef>
                        <a:spcAft>
                          <a:spcPts val="0"/>
                        </a:spcAft>
                        <a:buSzPct val="25000"/>
                        <a:buNone/>
                      </a:pPr>
                      <a:r>
                        <a:rPr b="1" sz="1600" lang="en-US"/>
                        <a:t>Moderate</a:t>
                      </a:r>
                    </a:p>
                  </a:txBody>
                  <a:tcPr marR="91450" marB="45725" marT="45725" marL="91450"/>
                </a:tc>
                <a:tc>
                  <a:txBody>
                    <a:bodyPr>
                      <a:noAutofit/>
                    </a:bodyPr>
                    <a:lstStyle/>
                    <a:p>
                      <a:pPr algn="ctr" rtl="0" lvl="0">
                        <a:spcBef>
                          <a:spcPts val="0"/>
                        </a:spcBef>
                        <a:spcAft>
                          <a:spcPts val="0"/>
                        </a:spcAft>
                        <a:buSzPct val="25000"/>
                        <a:buNone/>
                      </a:pPr>
                      <a:r>
                        <a:rPr b="1" sz="1600" lang="en-US"/>
                        <a:t>Serious</a:t>
                      </a:r>
                    </a:p>
                  </a:txBody>
                  <a:tcPr marR="91450" marB="45725" marT="45725" marL="91450"/>
                </a:tc>
                <a:tc>
                  <a:txBody>
                    <a:bodyPr>
                      <a:noAutofit/>
                    </a:bodyPr>
                    <a:lstStyle/>
                    <a:p>
                      <a:pPr algn="ctr" rtl="0" lvl="0">
                        <a:spcBef>
                          <a:spcPts val="0"/>
                        </a:spcBef>
                        <a:spcAft>
                          <a:spcPts val="0"/>
                        </a:spcAft>
                        <a:buSzPct val="25000"/>
                        <a:buNone/>
                      </a:pPr>
                      <a:r>
                        <a:rPr b="1" sz="1600" lang="en-US"/>
                        <a:t>Catastrophic</a:t>
                      </a:r>
                    </a:p>
                  </a:txBody>
                  <a:tcPr marR="91450" marB="45725" marT="45725" marL="91450"/>
                </a:tc>
              </a:tr>
              <a:tr h="434350">
                <a:tc>
                  <a:txBody>
                    <a:bodyPr>
                      <a:noAutofit/>
                    </a:bodyPr>
                    <a:lstStyle/>
                    <a:p>
                      <a:pPr algn="ctr" rtl="0" lvl="0">
                        <a:spcBef>
                          <a:spcPts val="0"/>
                        </a:spcBef>
                        <a:spcAft>
                          <a:spcPts val="0"/>
                        </a:spcAft>
                        <a:buSzPct val="25000"/>
                        <a:buNone/>
                      </a:pPr>
                      <a:r>
                        <a:rPr b="1" sz="1600" lang="en-US"/>
                        <a:t>Rare</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Unlikely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Possible</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Likely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Certain</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bl>
          </a:graphicData>
        </a:graphic>
      </p:graphicFrame>
      <p:graphicFrame>
        <p:nvGraphicFramePr>
          <p:cNvPr id="351" name="Shape 351"/>
          <p:cNvGraphicFramePr/>
          <p:nvPr/>
        </p:nvGraphicFramePr>
        <p:xfrm>
          <a:off y="5229200" x="2555775"/>
          <a:ext cy="3000000" cx="3000000"/>
        </p:xfrm>
        <a:graphic>
          <a:graphicData uri="http://schemas.openxmlformats.org/drawingml/2006/table">
            <a:tbl>
              <a:tblPr>
                <a:noFill/>
                <a:tableStyleId>{488D71E2-6FA6-4BA1-8A5E-5BD703742A96}</a:tableStyleId>
              </a:tblPr>
              <a:tblGrid>
                <a:gridCol w="1247550"/>
                <a:gridCol w="3505000"/>
              </a:tblGrid>
              <a:tr h="288025">
                <a:tc>
                  <a:txBody>
                    <a:bodyPr>
                      <a:noAutofit/>
                    </a:bodyPr>
                    <a:lstStyle/>
                    <a:p>
                      <a:pPr>
                        <a:spcBef>
                          <a:spcPts val="0"/>
                        </a:spcBef>
                        <a:buNone/>
                      </a:pPr>
                      <a:r>
                        <a:t/>
                      </a:r>
                      <a:endParaRPr/>
                    </a:p>
                  </a:txBody>
                  <a:tcPr marR="91425" marB="91425" marT="91425" marL="91425">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12700" cap="flat">
                      <a:solidFill>
                        <a:schemeClr val="lt1"/>
                      </a:solidFill>
                      <a:prstDash val="solid"/>
                      <a:round/>
                      <a:headEnd w="med" len="med" type="none"/>
                      <a:tailEnd w="med" len="med" type="none"/>
                    </a:lnT>
                    <a:lnB w="38100" cap="flat">
                      <a:solidFill>
                        <a:schemeClr val="lt1"/>
                      </a:solidFill>
                      <a:prstDash val="solid"/>
                      <a:round/>
                      <a:headEnd w="med" len="med" type="none"/>
                      <a:tailEnd w="med" len="med" type="none"/>
                    </a:lnB>
                    <a:solidFill>
                      <a:srgbClr val="00B050"/>
                    </a:solidFill>
                  </a:tcPr>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trike="noStrike" u="none" b="0" cap="none" baseline="0" sz="1600" lang="en-US" i="0">
                          <a:solidFill>
                            <a:srgbClr val="000000"/>
                          </a:solidFill>
                          <a:latin typeface="Arial Narrow"/>
                          <a:ea typeface="Arial Narrow"/>
                          <a:cs typeface="Arial Narrow"/>
                          <a:sym typeface="Arial Narrow"/>
                        </a:rPr>
                        <a:t>Acceptable</a:t>
                      </a:r>
                    </a:p>
                  </a:txBody>
                  <a:tcPr marR="91450" marB="45725" marT="45725" marL="91450">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12700" cap="flat">
                      <a:solidFill>
                        <a:schemeClr val="lt1"/>
                      </a:solidFill>
                      <a:prstDash val="solid"/>
                      <a:round/>
                      <a:headEnd w="med" len="med" type="none"/>
                      <a:tailEnd w="med" len="med" type="none"/>
                    </a:lnT>
                    <a:lnB w="38100" cap="flat">
                      <a:solidFill>
                        <a:schemeClr val="lt1"/>
                      </a:solidFill>
                      <a:prstDash val="solid"/>
                      <a:round/>
                      <a:headEnd w="med" len="med" type="none"/>
                      <a:tailEnd w="med" len="med" type="none"/>
                    </a:lnB>
                  </a:tcPr>
                </a:tc>
              </a:tr>
              <a:tr h="288025">
                <a:tc>
                  <a:txBody>
                    <a:bodyPr>
                      <a:noAutofit/>
                    </a:bodyPr>
                    <a:lstStyle/>
                    <a:p>
                      <a:pPr>
                        <a:spcBef>
                          <a:spcPts val="0"/>
                        </a:spcBef>
                        <a:buNone/>
                      </a:pPr>
                      <a:r>
                        <a:t/>
                      </a:r>
                      <a:endParaRPr/>
                    </a:p>
                  </a:txBody>
                  <a:tcPr marR="91425" marB="91425" marT="91425" marL="91425">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38100" cap="flat">
                      <a:solidFill>
                        <a:schemeClr val="lt1"/>
                      </a:solidFill>
                      <a:prstDash val="solid"/>
                      <a:round/>
                      <a:headEnd w="med" len="med" type="none"/>
                      <a:tailEnd w="med" len="med" type="none"/>
                    </a:lnT>
                    <a:lnB w="12700" cap="flat">
                      <a:solidFill>
                        <a:schemeClr val="lt1"/>
                      </a:solidFill>
                      <a:prstDash val="solid"/>
                      <a:round/>
                      <a:headEnd w="med" len="med" type="none"/>
                      <a:tailEnd w="med" len="med" type="none"/>
                    </a:lnB>
                    <a:solidFill>
                      <a:srgbClr val="FFC000"/>
                    </a:solidFill>
                  </a:tcPr>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trike="noStrike" u="none" b="0" cap="none" baseline="0" sz="1600" lang="en-US" i="0">
                          <a:solidFill>
                            <a:srgbClr val="000000"/>
                          </a:solidFill>
                          <a:latin typeface="Arial Narrow"/>
                          <a:ea typeface="Arial Narrow"/>
                          <a:cs typeface="Arial Narrow"/>
                          <a:sym typeface="Arial Narrow"/>
                        </a:rPr>
                        <a:t>Monitor</a:t>
                      </a:r>
                    </a:p>
                  </a:txBody>
                  <a:tcPr marR="91450" marB="45725" marT="45725" marL="91450">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38100" cap="flat">
                      <a:solidFill>
                        <a:schemeClr val="lt1"/>
                      </a:solidFill>
                      <a:prstDash val="solid"/>
                      <a:round/>
                      <a:headEnd w="med" len="med" type="none"/>
                      <a:tailEnd w="med" len="med" type="none"/>
                    </a:lnT>
                    <a:lnB w="12700" cap="flat">
                      <a:solidFill>
                        <a:schemeClr val="lt1"/>
                      </a:solidFill>
                      <a:prstDash val="solid"/>
                      <a:round/>
                      <a:headEnd w="med" len="med" type="none"/>
                      <a:tailEnd w="med" len="med" type="none"/>
                    </a:lnB>
                  </a:tcPr>
                </a:tc>
              </a:tr>
              <a:tr h="288025">
                <a:tc>
                  <a:txBody>
                    <a:bodyPr>
                      <a:noAutofit/>
                    </a:bodyPr>
                    <a:lstStyle/>
                    <a:p>
                      <a:pPr>
                        <a:spcBef>
                          <a:spcPts val="0"/>
                        </a:spcBef>
                        <a:buNone/>
                      </a:pPr>
                      <a:r>
                        <a:t/>
                      </a:r>
                      <a:endParaRPr/>
                    </a:p>
                  </a:txBody>
                  <a:tcPr marR="91425" marB="91425" marT="91425" marL="91425">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12700" cap="flat">
                      <a:solidFill>
                        <a:schemeClr val="lt1"/>
                      </a:solidFill>
                      <a:prstDash val="solid"/>
                      <a:round/>
                      <a:headEnd w="med" len="med" type="none"/>
                      <a:tailEnd w="med" len="med" type="none"/>
                    </a:lnT>
                    <a:lnB w="12700" cap="flat">
                      <a:solidFill>
                        <a:schemeClr val="lt1"/>
                      </a:solidFill>
                      <a:prstDash val="solid"/>
                      <a:round/>
                      <a:headEnd w="med" len="med" type="none"/>
                      <a:tailEnd w="med" len="med" type="none"/>
                    </a:lnB>
                    <a:solidFill>
                      <a:srgbClr val="FF0000"/>
                    </a:solidFill>
                  </a:tcPr>
                </a:tc>
                <a:tc>
                  <a:txBody>
                    <a:bodyPr>
                      <a:noAutofit/>
                    </a:bodyPr>
                    <a:lstStyle/>
                    <a:p>
                      <a:pPr algn="l" rtl="0" lvl="0" marR="0" indent="0" marL="0">
                        <a:lnSpc>
                          <a:spcPct val="100000"/>
                        </a:lnSpc>
                        <a:spcBef>
                          <a:spcPts val="0"/>
                        </a:spcBef>
                        <a:spcAft>
                          <a:spcPts val="0"/>
                        </a:spcAft>
                        <a:buClr>
                          <a:schemeClr val="dk1"/>
                        </a:buClr>
                        <a:buSzPct val="25000"/>
                        <a:buFont typeface="Arial Narrow"/>
                        <a:buNone/>
                      </a:pPr>
                      <a:r>
                        <a:rPr strike="noStrike" u="none" b="0" cap="none" baseline="0" sz="1600" lang="en-US" i="0">
                          <a:solidFill>
                            <a:srgbClr val="000000"/>
                          </a:solidFill>
                          <a:latin typeface="Arial Narrow"/>
                          <a:ea typeface="Arial Narrow"/>
                          <a:cs typeface="Arial Narrow"/>
                          <a:sym typeface="Arial Narrow"/>
                        </a:rPr>
                        <a:t>Need to be treated</a:t>
                      </a:r>
                    </a:p>
                  </a:txBody>
                  <a:tcPr marR="91450" marB="45725" marT="45725" marL="91450">
                    <a:lnL w="12700" cap="flat">
                      <a:solidFill>
                        <a:schemeClr val="lt1"/>
                      </a:solidFill>
                      <a:prstDash val="solid"/>
                      <a:round/>
                      <a:headEnd w="med" len="med" type="none"/>
                      <a:tailEnd w="med" len="med" type="none"/>
                    </a:lnL>
                    <a:lnR w="12700" cap="flat">
                      <a:solidFill>
                        <a:schemeClr val="lt1"/>
                      </a:solidFill>
                      <a:prstDash val="solid"/>
                      <a:round/>
                      <a:headEnd w="med" len="med" type="none"/>
                      <a:tailEnd w="med" len="med" type="none"/>
                    </a:lnR>
                    <a:lnT w="12700" cap="flat">
                      <a:solidFill>
                        <a:schemeClr val="lt1"/>
                      </a:solidFill>
                      <a:prstDash val="solid"/>
                      <a:round/>
                      <a:headEnd w="med" len="med" type="none"/>
                      <a:tailEnd w="med" len="med" type="none"/>
                    </a:lnT>
                    <a:lnB w="12700" cap="flat">
                      <a:solidFill>
                        <a:schemeClr val="lt1"/>
                      </a:solidFill>
                      <a:prstDash val="solid"/>
                      <a:round/>
                      <a:headEnd w="med" len="med" type="none"/>
                      <a:tailEnd w="med" len="med" type="none"/>
                    </a:lnB>
                  </a:tcPr>
                </a:tc>
              </a:tr>
            </a:tbl>
          </a:graphicData>
        </a:graphic>
      </p:graphicFrame>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5" name="Shape 355"/>
        <p:cNvGrpSpPr/>
        <p:nvPr/>
      </p:nvGrpSpPr>
      <p:grpSpPr>
        <a:xfrm>
          <a:off y="0" x="0"/>
          <a:ext cy="0" cx="0"/>
          <a:chOff y="0" x="0"/>
          <a:chExt cy="0" cx="0"/>
        </a:xfrm>
      </p:grpSpPr>
      <p:sp>
        <p:nvSpPr>
          <p:cNvPr id="356" name="Shape 356"/>
          <p:cNvSpPr txBox="1"/>
          <p:nvPr>
            <p:ph type="title"/>
          </p:nvPr>
        </p:nvSpPr>
        <p:spPr>
          <a:xfrm>
            <a:off y="274637" x="457200"/>
            <a:ext cy="633412" cx="5770984"/>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Step 3: Risk Identification</a:t>
            </a:r>
          </a:p>
        </p:txBody>
      </p:sp>
      <p:sp>
        <p:nvSpPr>
          <p:cNvPr id="357" name="Shape 357"/>
          <p:cNvSpPr txBox="1"/>
          <p:nvPr>
            <p:ph idx="1" type="body"/>
          </p:nvPr>
        </p:nvSpPr>
        <p:spPr>
          <a:xfrm>
            <a:off y="1052512" x="25152"/>
            <a:ext cy="5073650" cx="5626968"/>
          </a:xfrm>
          <a:prstGeom prst="rect">
            <a:avLst/>
          </a:prstGeom>
          <a:noFill/>
          <a:ln>
            <a:noFill/>
          </a:ln>
        </p:spPr>
        <p:txBody>
          <a:bodyPr bIns="45700" rIns="91425" lIns="91425" tIns="45700" anchor="t" anchorCtr="0">
            <a:noAutofit/>
          </a:bodyPr>
          <a:lstStyle/>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Output:</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Threat diagram</a:t>
            </a: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How:</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Identify risk that might harm clients’ assets</a:t>
            </a:r>
          </a:p>
          <a:p>
            <a:pPr algn="l" rtl="0" lvl="2" marR="0" indent="-228600" marL="1143000">
              <a:spcBef>
                <a:spcPts val="400"/>
              </a:spcBef>
              <a:spcAft>
                <a:spcPts val="0"/>
              </a:spcAft>
              <a:buClr>
                <a:schemeClr val="dk1"/>
              </a:buClr>
              <a:buSzPct val="60000"/>
              <a:buFont typeface="Arial"/>
              <a:buChar char="●"/>
            </a:pPr>
            <a:r>
              <a:rPr strike="noStrike" u="none" b="0" cap="none" baseline="0" sz="2000" lang="en-US" i="0">
                <a:solidFill>
                  <a:schemeClr val="dk1"/>
                </a:solidFill>
                <a:latin typeface="Arial Narrow"/>
                <a:ea typeface="Arial Narrow"/>
                <a:cs typeface="Arial Narrow"/>
                <a:sym typeface="Arial Narrow"/>
              </a:rPr>
              <a:t>How a </a:t>
            </a:r>
            <a:r>
              <a:rPr strike="noStrike" u="sng" b="1" cap="none" baseline="0" sz="2000" lang="en-US" i="0">
                <a:solidFill>
                  <a:schemeClr val="dk1"/>
                </a:solidFill>
                <a:latin typeface="Arial Narrow"/>
                <a:ea typeface="Arial Narrow"/>
                <a:cs typeface="Arial Narrow"/>
                <a:sym typeface="Arial Narrow"/>
              </a:rPr>
              <a:t>threat</a:t>
            </a:r>
            <a:r>
              <a:rPr strike="noStrike" u="none" b="1" cap="none" baseline="0" sz="2000" lang="en-US" i="0">
                <a:solidFill>
                  <a:schemeClr val="dk1"/>
                </a:solidFill>
                <a:latin typeface="Arial Narrow"/>
                <a:ea typeface="Arial Narrow"/>
                <a:cs typeface="Arial Narrow"/>
                <a:sym typeface="Arial Narrow"/>
              </a:rPr>
              <a:t> </a:t>
            </a:r>
            <a:r>
              <a:rPr strike="noStrike" u="none" b="0" cap="none" baseline="0" sz="2000" lang="en-US" i="0">
                <a:solidFill>
                  <a:schemeClr val="dk1"/>
                </a:solidFill>
                <a:latin typeface="Arial Narrow"/>
                <a:ea typeface="Arial Narrow"/>
                <a:cs typeface="Arial Narrow"/>
                <a:sym typeface="Arial Narrow"/>
              </a:rPr>
              <a:t>exploits a </a:t>
            </a:r>
            <a:r>
              <a:rPr strike="noStrike" u="sng" b="1" cap="none" baseline="0" sz="2000" lang="en-US" i="0">
                <a:solidFill>
                  <a:schemeClr val="dk1"/>
                </a:solidFill>
                <a:latin typeface="Arial Narrow"/>
                <a:ea typeface="Arial Narrow"/>
                <a:cs typeface="Arial Narrow"/>
                <a:sym typeface="Arial Narrow"/>
              </a:rPr>
              <a:t>vulnerability</a:t>
            </a:r>
            <a:r>
              <a:rPr strike="noStrike" u="none" b="1" cap="none" baseline="0" sz="2000" lang="en-US" i="0">
                <a:solidFill>
                  <a:schemeClr val="dk1"/>
                </a:solidFill>
                <a:latin typeface="Arial Narrow"/>
                <a:ea typeface="Arial Narrow"/>
                <a:cs typeface="Arial Narrow"/>
                <a:sym typeface="Arial Narrow"/>
              </a:rPr>
              <a:t> </a:t>
            </a:r>
            <a:r>
              <a:rPr strike="noStrike" u="none" b="0" cap="none" baseline="0" sz="2000" lang="en-US" i="0">
                <a:solidFill>
                  <a:schemeClr val="dk1"/>
                </a:solidFill>
                <a:latin typeface="Arial Narrow"/>
                <a:ea typeface="Arial Narrow"/>
                <a:cs typeface="Arial Narrow"/>
                <a:sym typeface="Arial Narrow"/>
              </a:rPr>
              <a:t>to cause an </a:t>
            </a:r>
            <a:r>
              <a:rPr strike="noStrike" u="sng" b="1" cap="none" baseline="0" sz="2000" lang="en-US" i="0">
                <a:solidFill>
                  <a:schemeClr val="dk1"/>
                </a:solidFill>
                <a:latin typeface="Arial Narrow"/>
                <a:ea typeface="Arial Narrow"/>
                <a:cs typeface="Arial Narrow"/>
                <a:sym typeface="Arial Narrow"/>
              </a:rPr>
              <a:t>unwanted incident </a:t>
            </a:r>
            <a:r>
              <a:rPr strike="noStrike" u="none" b="0" cap="none" baseline="0" sz="2000" lang="en-US" i="0">
                <a:solidFill>
                  <a:schemeClr val="dk1"/>
                </a:solidFill>
                <a:latin typeface="Arial Narrow"/>
                <a:ea typeface="Arial Narrow"/>
                <a:cs typeface="Arial Narrow"/>
                <a:sym typeface="Arial Narrow"/>
              </a:rPr>
              <a:t>that harms the client’s </a:t>
            </a:r>
            <a:r>
              <a:rPr strike="noStrike" u="sng" b="1" cap="none" baseline="0" sz="2000" lang="en-US" i="0">
                <a:solidFill>
                  <a:schemeClr val="dk1"/>
                </a:solidFill>
                <a:latin typeface="Arial Narrow"/>
                <a:ea typeface="Arial Narrow"/>
                <a:cs typeface="Arial Narrow"/>
                <a:sym typeface="Arial Narrow"/>
              </a:rPr>
              <a:t>asset</a:t>
            </a:r>
          </a:p>
          <a:p>
            <a:pPr algn="l" rtl="0" lvl="2" marR="0" indent="-228600" marL="1143000">
              <a:spcBef>
                <a:spcPts val="400"/>
              </a:spcBef>
              <a:spcAft>
                <a:spcPts val="0"/>
              </a:spcAft>
              <a:buClr>
                <a:schemeClr val="dk1"/>
              </a:buClr>
              <a:buSzPct val="60000"/>
              <a:buFont typeface="Arial"/>
              <a:buChar char="●"/>
            </a:pPr>
            <a:r>
              <a:rPr strike="noStrike" u="none" b="0" cap="none" baseline="0" sz="2000" lang="en-US" i="1">
                <a:solidFill>
                  <a:schemeClr val="dk1"/>
                </a:solidFill>
                <a:latin typeface="Arial Narrow"/>
                <a:ea typeface="Arial Narrow"/>
                <a:cs typeface="Arial Narrow"/>
                <a:sym typeface="Arial Narrow"/>
              </a:rPr>
              <a:t>(proposed)</a:t>
            </a:r>
            <a:r>
              <a:rPr strike="noStrike" u="none" b="0" cap="none" baseline="0" sz="2000" lang="en-US" i="0">
                <a:solidFill>
                  <a:schemeClr val="dk1"/>
                </a:solidFill>
                <a:latin typeface="Arial Narrow"/>
                <a:ea typeface="Arial Narrow"/>
                <a:cs typeface="Arial Narrow"/>
                <a:sym typeface="Arial Narrow"/>
              </a:rPr>
              <a:t> Sub steps</a:t>
            </a:r>
            <a:r>
              <a:rPr strike="noStrike" u="none" b="0" cap="none" baseline="0" sz="2000" lang="en-US" i="1">
                <a:solidFill>
                  <a:schemeClr val="dk1"/>
                </a:solidFill>
                <a:latin typeface="Arial Narrow"/>
                <a:ea typeface="Arial Narrow"/>
                <a:cs typeface="Arial Narrow"/>
                <a:sym typeface="Arial Narrow"/>
              </a:rPr>
              <a:t>:</a:t>
            </a:r>
          </a:p>
          <a:p>
            <a:pPr algn="l" rtl="0" lvl="3" marR="0" indent="-228600" marL="1600200">
              <a:spcBef>
                <a:spcPts val="320"/>
              </a:spcBef>
              <a:spcAft>
                <a:spcPts val="0"/>
              </a:spcAft>
              <a:buClr>
                <a:schemeClr val="dk1"/>
              </a:buClr>
              <a:buSzPct val="59375"/>
              <a:buFont typeface="Arial"/>
              <a:buChar char="●"/>
            </a:pPr>
            <a:r>
              <a:rPr strike="noStrike" u="none" b="0" cap="none" baseline="0" sz="1600" lang="en-US" i="0">
                <a:solidFill>
                  <a:schemeClr val="dk1"/>
                </a:solidFill>
                <a:latin typeface="Arial Narrow"/>
                <a:ea typeface="Arial Narrow"/>
                <a:cs typeface="Arial Narrow"/>
                <a:sym typeface="Arial Narrow"/>
              </a:rPr>
              <a:t>Identify Assets and Threats</a:t>
            </a:r>
          </a:p>
          <a:p>
            <a:pPr algn="l" rtl="0" lvl="3" marR="0" indent="-228600" marL="1600200">
              <a:spcBef>
                <a:spcPts val="320"/>
              </a:spcBef>
              <a:spcAft>
                <a:spcPts val="0"/>
              </a:spcAft>
              <a:buClr>
                <a:schemeClr val="dk1"/>
              </a:buClr>
              <a:buSzPct val="59375"/>
              <a:buFont typeface="Arial"/>
              <a:buChar char="●"/>
            </a:pPr>
            <a:r>
              <a:rPr strike="noStrike" u="none" b="0" cap="none" baseline="0" sz="1600" lang="en-US" i="0">
                <a:solidFill>
                  <a:schemeClr val="dk1"/>
                </a:solidFill>
                <a:latin typeface="Arial Narrow"/>
                <a:ea typeface="Arial Narrow"/>
                <a:cs typeface="Arial Narrow"/>
                <a:sym typeface="Arial Narrow"/>
              </a:rPr>
              <a:t>Identify Unwanted Incidents</a:t>
            </a:r>
          </a:p>
          <a:p>
            <a:pPr algn="l" rtl="0" lvl="3" marR="0" indent="-228600" marL="1600200">
              <a:spcBef>
                <a:spcPts val="320"/>
              </a:spcBef>
              <a:spcAft>
                <a:spcPts val="0"/>
              </a:spcAft>
              <a:buClr>
                <a:schemeClr val="dk1"/>
              </a:buClr>
              <a:buSzPct val="59375"/>
              <a:buFont typeface="Arial"/>
              <a:buChar char="●"/>
            </a:pPr>
            <a:r>
              <a:rPr strike="noStrike" u="none" b="0" cap="none" baseline="0" sz="1600" lang="en-US" i="0">
                <a:solidFill>
                  <a:schemeClr val="dk1"/>
                </a:solidFill>
                <a:latin typeface="Arial Narrow"/>
                <a:ea typeface="Arial Narrow"/>
                <a:cs typeface="Arial Narrow"/>
                <a:sym typeface="Arial Narrow"/>
              </a:rPr>
              <a:t>Identify Threat Scenarios</a:t>
            </a:r>
          </a:p>
          <a:p>
            <a:pPr algn="l" rtl="0" lvl="3" marR="0" indent="-228600" marL="1600200">
              <a:spcBef>
                <a:spcPts val="320"/>
              </a:spcBef>
              <a:spcAft>
                <a:spcPts val="0"/>
              </a:spcAft>
              <a:buClr>
                <a:schemeClr val="dk1"/>
              </a:buClr>
              <a:buSzPct val="59375"/>
              <a:buFont typeface="Arial"/>
              <a:buChar char="●"/>
            </a:pPr>
            <a:r>
              <a:rPr strike="noStrike" u="none" b="0" cap="none" baseline="0" sz="1600" lang="en-US" i="0">
                <a:solidFill>
                  <a:schemeClr val="dk1"/>
                </a:solidFill>
                <a:latin typeface="Arial Narrow"/>
                <a:ea typeface="Arial Narrow"/>
                <a:cs typeface="Arial Narrow"/>
                <a:sym typeface="Arial Narrow"/>
              </a:rPr>
              <a:t>Identify Vulnerabilities</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Notions to be used in Threat diagram</a:t>
            </a:r>
          </a:p>
          <a:p>
            <a:pPr algn="l" rtl="0" lvl="1" marR="0" indent="-177800" marL="742950">
              <a:spcBef>
                <a:spcPts val="560"/>
              </a:spcBef>
              <a:spcAft>
                <a:spcPts val="0"/>
              </a:spcAft>
              <a:buClr>
                <a:srgbClr val="FC3E00"/>
              </a:buClr>
              <a:buFont typeface="Arial Narrow"/>
              <a:buNone/>
            </a:pPr>
            <a:r>
              <a:t/>
            </a:r>
            <a:endParaRPr strike="noStrike" u="none" b="0" cap="none" baseline="0" sz="2800" i="0">
              <a:solidFill>
                <a:srgbClr val="FC3E00"/>
              </a:solidFill>
              <a:latin typeface="Arial Narrow"/>
              <a:ea typeface="Arial Narrow"/>
              <a:cs typeface="Arial Narrow"/>
              <a:sym typeface="Arial Narrow"/>
            </a:endParaRPr>
          </a:p>
        </p:txBody>
      </p:sp>
      <p:sp>
        <p:nvSpPr>
          <p:cNvPr id="358" name="Shape 358"/>
          <p:cNvSpPr txBox="1"/>
          <p:nvPr>
            <p:ph idx="11" type="ftr"/>
          </p:nvPr>
        </p:nvSpPr>
        <p:spPr>
          <a:xfrm>
            <a:off y="6381750" x="1835150"/>
            <a:ext cy="312737" cx="3131515"/>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359" name="Shape 359"/>
          <p:cNvSpPr txBox="1"/>
          <p:nvPr>
            <p:ph idx="10" type="dt"/>
          </p:nvPr>
        </p:nvSpPr>
        <p:spPr>
          <a:xfrm>
            <a:off y="6245225" x="457200"/>
            <a:ext cy="476249" cx="814883"/>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360" name="Shape 360"/>
          <p:cNvSpPr txBox="1"/>
          <p:nvPr>
            <p:ph idx="12" type="sldNum"/>
          </p:nvPr>
        </p:nvSpPr>
        <p:spPr>
          <a:xfrm>
            <a:off y="6308725" x="6948488"/>
            <a:ext cy="549275" cx="1335875"/>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361" name="Shape 361"/>
          <p:cNvPicPr preferRelativeResize="0"/>
          <p:nvPr/>
        </p:nvPicPr>
        <p:blipFill>
          <a:blip r:embed="rId3"/>
          <a:stretch>
            <a:fillRect/>
          </a:stretch>
        </p:blipFill>
        <p:spPr>
          <a:xfrm>
            <a:off y="4509119" x="5004048"/>
            <a:ext cy="2304256" cx="4139952"/>
          </a:xfrm>
          <a:prstGeom prst="rect">
            <a:avLst/>
          </a:prstGeom>
        </p:spPr>
      </p:pic>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5" name="Shape 365"/>
        <p:cNvGrpSpPr/>
        <p:nvPr/>
      </p:nvGrpSpPr>
      <p:grpSpPr>
        <a:xfrm>
          <a:off y="0" x="0"/>
          <a:ext cy="0" cx="0"/>
          <a:chOff y="0" x="0"/>
          <a:chExt cy="0" cx="0"/>
        </a:xfrm>
      </p:grpSpPr>
      <p:sp>
        <p:nvSpPr>
          <p:cNvPr id="366" name="Shape 366"/>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How: identify threats</a:t>
            </a:r>
          </a:p>
        </p:txBody>
      </p:sp>
      <p:sp>
        <p:nvSpPr>
          <p:cNvPr id="367" name="Shape 367"/>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Answer the question: </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“What are the threats?”</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Hints:</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chemeClr val="dk1"/>
                </a:solidFill>
                <a:latin typeface="Arial Narrow"/>
                <a:ea typeface="Arial Narrow"/>
                <a:cs typeface="Arial Narrow"/>
                <a:sym typeface="Arial Narrow"/>
              </a:rPr>
              <a:t>“Accidental threat”: users/ roles inside the system</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chemeClr val="dk1"/>
                </a:solidFill>
                <a:latin typeface="Arial Narrow"/>
                <a:ea typeface="Arial Narrow"/>
                <a:cs typeface="Arial Narrow"/>
                <a:sym typeface="Arial Narrow"/>
              </a:rPr>
              <a:t>Attackers from outside: “deliberate threat”</a:t>
            </a:r>
          </a:p>
        </p:txBody>
      </p:sp>
      <p:sp>
        <p:nvSpPr>
          <p:cNvPr id="368" name="Shape 368"/>
          <p:cNvSpPr txBox="1"/>
          <p:nvPr>
            <p:ph idx="11" type="ftr"/>
          </p:nvPr>
        </p:nvSpPr>
        <p:spPr>
          <a:xfrm>
            <a:off y="6309742"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369" name="Shape 369"/>
          <p:cNvSpPr txBox="1"/>
          <p:nvPr>
            <p:ph idx="10" type="dt"/>
          </p:nvPr>
        </p:nvSpPr>
        <p:spPr>
          <a:xfrm>
            <a:off y="6173217"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370" name="Shape 370"/>
          <p:cNvSpPr txBox="1"/>
          <p:nvPr>
            <p:ph idx="12" type="sldNum"/>
          </p:nvPr>
        </p:nvSpPr>
        <p:spPr>
          <a:xfrm>
            <a:off y="6236717"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371" name="Shape 371"/>
          <p:cNvPicPr preferRelativeResize="0"/>
          <p:nvPr/>
        </p:nvPicPr>
        <p:blipFill>
          <a:blip r:embed="rId3"/>
          <a:stretch>
            <a:fillRect/>
          </a:stretch>
        </p:blipFill>
        <p:spPr>
          <a:xfrm>
            <a:off y="2915306" x="1835150"/>
            <a:ext cy="3898068" cx="5629334"/>
          </a:xfrm>
          <a:prstGeom prst="rect">
            <a:avLst/>
          </a:prstGeom>
        </p:spPr>
      </p:pic>
      <p:sp>
        <p:nvSpPr>
          <p:cNvPr id="372" name="Shape 372"/>
          <p:cNvSpPr/>
          <p:nvPr/>
        </p:nvSpPr>
        <p:spPr>
          <a:xfrm>
            <a:off y="2348880" x="1879823"/>
            <a:ext cy="3481957" cx="1180008"/>
          </a:xfrm>
          <a:prstGeom prst="rect">
            <a:avLst/>
          </a:prstGeom>
          <a:noFill/>
          <a:ln>
            <a:noFill/>
          </a:ln>
        </p:spPr>
        <p:txBody>
          <a:bodyPr bIns="45700" rIns="91425" lIns="91425" tIns="45700" anchor="ctr" anchorCtr="0">
            <a:noAutofit/>
          </a:bodyPr>
          <a:lstStyle/>
          <a:p>
            <a:pPr>
              <a:spcBef>
                <a:spcPts val="0"/>
              </a:spcBef>
              <a:buNone/>
            </a:pPr>
            <a:r>
              <a:t/>
            </a:r>
            <a:endParaRPr/>
          </a:p>
        </p:txBody>
      </p:sp>
      <p:sp>
        <p:nvSpPr>
          <p:cNvPr id="373" name="Shape 373"/>
          <p:cNvSpPr/>
          <p:nvPr/>
        </p:nvSpPr>
        <p:spPr>
          <a:xfrm>
            <a:off y="2780927" x="1619671"/>
            <a:ext cy="4032448" cx="1714250"/>
          </a:xfrm>
          <a:prstGeom prst="ellipse">
            <a:avLst/>
          </a:prstGeom>
          <a:noFill/>
          <a:ln w="9525" cap="flat">
            <a:solidFill>
              <a:srgbClr val="FF0000"/>
            </a:solidFill>
            <a:prstDash val="solid"/>
            <a:round/>
            <a:headEnd w="med" len="med" type="none"/>
            <a:tailEnd w="med" len="med" type="none"/>
          </a:ln>
        </p:spPr>
        <p:txBody>
          <a:bodyPr bIns="45700" rIns="91425" lIns="91425" tIns="45700" anchor="ctr" anchorCtr="0">
            <a:noAutofit/>
          </a:bodyPr>
          <a:lstStyle/>
          <a:p>
            <a:pPr>
              <a:spcBef>
                <a:spcPts val="0"/>
              </a:spcBef>
              <a:buNone/>
            </a:pPr>
            <a:r>
              <a:t/>
            </a:r>
            <a:endParaRP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9" name="Shape 379"/>
        <p:cNvGrpSpPr/>
        <p:nvPr/>
      </p:nvGrpSpPr>
      <p:grpSpPr>
        <a:xfrm>
          <a:off y="0" x="0"/>
          <a:ext cy="0" cx="0"/>
          <a:chOff y="0" x="0"/>
          <a:chExt cy="0" cx="0"/>
        </a:xfrm>
      </p:grpSpPr>
      <p:sp>
        <p:nvSpPr>
          <p:cNvPr id="380" name="Shape 380"/>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How: identify Unwanted Incidents</a:t>
            </a:r>
          </a:p>
        </p:txBody>
      </p:sp>
      <p:sp>
        <p:nvSpPr>
          <p:cNvPr id="381" name="Shape 381"/>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Answer the question:</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What (unwanted incidents) do we fear will happen?</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Hints:</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chemeClr val="dk1"/>
                </a:solidFill>
                <a:latin typeface="Arial Narrow"/>
                <a:ea typeface="Arial Narrow"/>
                <a:cs typeface="Arial Narrow"/>
                <a:sym typeface="Arial Narrow"/>
              </a:rPr>
              <a:t>From Preliminary Unwanted Incidents (in Step 1)</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382" name="Shape 382"/>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383" name="Shape 383"/>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384" name="Shape 384"/>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385" name="Shape 385"/>
          <p:cNvPicPr preferRelativeResize="0"/>
          <p:nvPr/>
        </p:nvPicPr>
        <p:blipFill>
          <a:blip r:embed="rId3"/>
          <a:stretch>
            <a:fillRect/>
          </a:stretch>
        </p:blipFill>
        <p:spPr>
          <a:xfrm>
            <a:off y="2729525" x="1187624"/>
            <a:ext cy="4128474" cx="7335788"/>
          </a:xfrm>
          <a:prstGeom prst="rect">
            <a:avLst/>
          </a:prstGeom>
        </p:spPr>
      </p:pic>
      <p:sp>
        <p:nvSpPr>
          <p:cNvPr id="386" name="Shape 386"/>
          <p:cNvSpPr txBox="1"/>
          <p:nvPr/>
        </p:nvSpPr>
        <p:spPr>
          <a:xfrm>
            <a:off y="2468215" x="7225456"/>
            <a:ext cy="384720" cx="1802095"/>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900" lang="en-US" i="0">
                <a:solidFill>
                  <a:schemeClr val="accent2"/>
                </a:solidFill>
                <a:latin typeface="Arial Narrow"/>
                <a:ea typeface="Arial Narrow"/>
                <a:cs typeface="Arial Narrow"/>
                <a:sym typeface="Arial Narrow"/>
              </a:rPr>
              <a:t>“</a:t>
            </a:r>
            <a:r>
              <a:rPr strike="noStrike" u="sng" b="1" cap="none" baseline="0" sz="1900" lang="en-US" i="0">
                <a:solidFill>
                  <a:schemeClr val="accent2"/>
                </a:solidFill>
                <a:latin typeface="Arial Narrow"/>
                <a:ea typeface="Arial Narrow"/>
                <a:cs typeface="Arial Narrow"/>
                <a:sym typeface="Arial Narrow"/>
              </a:rPr>
              <a:t>impact</a:t>
            </a:r>
            <a:r>
              <a:rPr strike="noStrike" u="none" b="1" cap="none" baseline="0" sz="1900" lang="en-US" i="0">
                <a:solidFill>
                  <a:schemeClr val="accent2"/>
                </a:solidFill>
                <a:latin typeface="Arial Narrow"/>
                <a:ea typeface="Arial Narrow"/>
                <a:cs typeface="Arial Narrow"/>
                <a:sym typeface="Arial Narrow"/>
              </a:rPr>
              <a:t>” relation</a:t>
            </a:r>
          </a:p>
        </p:txBody>
      </p:sp>
      <p:cxnSp>
        <p:nvCxnSpPr>
          <p:cNvPr id="387" name="Shape 387"/>
          <p:cNvCxnSpPr/>
          <p:nvPr/>
        </p:nvCxnSpPr>
        <p:spPr>
          <a:xfrm flipH="1">
            <a:off y="2852935" x="7452320"/>
            <a:ext cy="648071" cx="288032"/>
          </a:xfrm>
          <a:prstGeom prst="straightConnector1">
            <a:avLst/>
          </a:prstGeom>
          <a:noFill/>
          <a:ln w="9525" cap="flat">
            <a:solidFill>
              <a:srgbClr val="FF0000"/>
            </a:solidFill>
            <a:prstDash val="solid"/>
            <a:round/>
            <a:headEnd w="med" len="med" type="none"/>
            <a:tailEnd w="lg" len="lg" type="stealth"/>
          </a:ln>
        </p:spPr>
      </p:cxn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1" name="Shape 391"/>
        <p:cNvGrpSpPr/>
        <p:nvPr/>
      </p:nvGrpSpPr>
      <p:grpSpPr>
        <a:xfrm>
          <a:off y="0" x="0"/>
          <a:ext cy="0" cx="0"/>
          <a:chOff y="0" x="0"/>
          <a:chExt cy="0" cx="0"/>
        </a:xfrm>
      </p:grpSpPr>
      <p:sp>
        <p:nvSpPr>
          <p:cNvPr id="392" name="Shape 392"/>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How: identify Threat Scenarios</a:t>
            </a:r>
          </a:p>
        </p:txBody>
      </p:sp>
      <p:sp>
        <p:nvSpPr>
          <p:cNvPr id="393" name="Shape 393"/>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Answer the question:</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How does it happen? It happens by which threat scenarios?</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394" name="Shape 394"/>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395" name="Shape 395"/>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396" name="Shape 396"/>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397" name="Shape 397"/>
          <p:cNvPicPr preferRelativeResize="0"/>
          <p:nvPr/>
        </p:nvPicPr>
        <p:blipFill>
          <a:blip r:embed="rId3"/>
          <a:stretch>
            <a:fillRect/>
          </a:stretch>
        </p:blipFill>
        <p:spPr>
          <a:xfrm>
            <a:off y="1916832" x="467543"/>
            <a:ext cy="4803352" cx="8321417"/>
          </a:xfrm>
          <a:prstGeom prst="rect">
            <a:avLst/>
          </a:prstGeom>
        </p:spPr>
      </p:pic>
      <p:sp>
        <p:nvSpPr>
          <p:cNvPr id="398" name="Shape 398"/>
          <p:cNvSpPr txBox="1"/>
          <p:nvPr/>
        </p:nvSpPr>
        <p:spPr>
          <a:xfrm>
            <a:off y="3170783" x="196560"/>
            <a:ext cy="384720" cx="1026243"/>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900" lang="en-US" i="0">
                <a:solidFill>
                  <a:schemeClr val="accent2"/>
                </a:solidFill>
                <a:latin typeface="Arial Narrow"/>
                <a:ea typeface="Arial Narrow"/>
                <a:cs typeface="Arial Narrow"/>
                <a:sym typeface="Arial Narrow"/>
              </a:rPr>
              <a:t>“</a:t>
            </a:r>
            <a:r>
              <a:rPr strike="noStrike" u="sng" b="1" cap="none" baseline="0" sz="1900" lang="en-US" i="0">
                <a:solidFill>
                  <a:schemeClr val="accent2"/>
                </a:solidFill>
                <a:latin typeface="Arial Narrow"/>
                <a:ea typeface="Arial Narrow"/>
                <a:cs typeface="Arial Narrow"/>
                <a:sym typeface="Arial Narrow"/>
              </a:rPr>
              <a:t>initiate</a:t>
            </a:r>
            <a:r>
              <a:rPr strike="noStrike" u="none" b="1" cap="none" baseline="0" sz="1900" lang="en-US" i="0">
                <a:solidFill>
                  <a:schemeClr val="accent2"/>
                </a:solidFill>
                <a:latin typeface="Arial Narrow"/>
                <a:ea typeface="Arial Narrow"/>
                <a:cs typeface="Arial Narrow"/>
                <a:sym typeface="Arial Narrow"/>
              </a:rPr>
              <a:t>”</a:t>
            </a:r>
          </a:p>
        </p:txBody>
      </p:sp>
      <p:cxnSp>
        <p:nvCxnSpPr>
          <p:cNvPr id="399" name="Shape 399"/>
          <p:cNvCxnSpPr/>
          <p:nvPr/>
        </p:nvCxnSpPr>
        <p:spPr>
          <a:xfrm>
            <a:off y="3555503" x="827583"/>
            <a:ext cy="313266" cx="323211"/>
          </a:xfrm>
          <a:prstGeom prst="straightConnector1">
            <a:avLst/>
          </a:prstGeom>
          <a:noFill/>
          <a:ln w="9525" cap="flat">
            <a:solidFill>
              <a:srgbClr val="FF0000"/>
            </a:solidFill>
            <a:prstDash val="solid"/>
            <a:round/>
            <a:headEnd w="med" len="med" type="none"/>
            <a:tailEnd w="lg" len="lg" type="stealth"/>
          </a:ln>
        </p:spPr>
      </p:cxnSp>
      <p:cxnSp>
        <p:nvCxnSpPr>
          <p:cNvPr id="400" name="Shape 400"/>
          <p:cNvCxnSpPr/>
          <p:nvPr/>
        </p:nvCxnSpPr>
        <p:spPr>
          <a:xfrm rot="10800000" flipH="1">
            <a:off y="2708919" x="1061198"/>
            <a:ext cy="499492" cx="314006"/>
          </a:xfrm>
          <a:prstGeom prst="straightConnector1">
            <a:avLst/>
          </a:prstGeom>
          <a:noFill/>
          <a:ln w="9525" cap="flat">
            <a:solidFill>
              <a:srgbClr val="FF0000"/>
            </a:solidFill>
            <a:prstDash val="solid"/>
            <a:round/>
            <a:headEnd w="med" len="med" type="none"/>
            <a:tailEnd w="lg" len="lg" type="stealth"/>
          </a:ln>
        </p:spPr>
      </p:cxnSp>
      <p:sp>
        <p:nvSpPr>
          <p:cNvPr id="401" name="Shape 401"/>
          <p:cNvSpPr txBox="1"/>
          <p:nvPr/>
        </p:nvSpPr>
        <p:spPr>
          <a:xfrm>
            <a:off y="3667116" x="4155228"/>
            <a:ext cy="384720" cx="1136850"/>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900" lang="en-US" i="0">
                <a:solidFill>
                  <a:schemeClr val="accent2"/>
                </a:solidFill>
                <a:latin typeface="Arial Narrow"/>
                <a:ea typeface="Arial Narrow"/>
                <a:cs typeface="Arial Narrow"/>
                <a:sym typeface="Arial Narrow"/>
              </a:rPr>
              <a:t>“</a:t>
            </a:r>
            <a:r>
              <a:rPr strike="noStrike" u="sng" b="1" cap="none" baseline="0" sz="1900" lang="en-US" i="0">
                <a:solidFill>
                  <a:schemeClr val="accent2"/>
                </a:solidFill>
                <a:latin typeface="Arial Narrow"/>
                <a:ea typeface="Arial Narrow"/>
                <a:cs typeface="Arial Narrow"/>
                <a:sym typeface="Arial Narrow"/>
              </a:rPr>
              <a:t>leads to</a:t>
            </a:r>
            <a:r>
              <a:rPr strike="noStrike" u="none" b="1" cap="none" baseline="0" sz="1900" lang="en-US" i="0">
                <a:solidFill>
                  <a:schemeClr val="accent2"/>
                </a:solidFill>
                <a:latin typeface="Arial Narrow"/>
                <a:ea typeface="Arial Narrow"/>
                <a:cs typeface="Arial Narrow"/>
                <a:sym typeface="Arial Narrow"/>
              </a:rPr>
              <a:t>”</a:t>
            </a:r>
          </a:p>
        </p:txBody>
      </p:sp>
      <p:cxnSp>
        <p:nvCxnSpPr>
          <p:cNvPr id="402" name="Shape 402"/>
          <p:cNvCxnSpPr/>
          <p:nvPr/>
        </p:nvCxnSpPr>
        <p:spPr>
          <a:xfrm flipH="1">
            <a:off y="4005064" x="4355976"/>
            <a:ext cy="156633" cx="202308"/>
          </a:xfrm>
          <a:prstGeom prst="straightConnector1">
            <a:avLst/>
          </a:prstGeom>
          <a:noFill/>
          <a:ln w="9525" cap="flat">
            <a:solidFill>
              <a:srgbClr val="FF0000"/>
            </a:solidFill>
            <a:prstDash val="solid"/>
            <a:round/>
            <a:headEnd w="med" len="med" type="none"/>
            <a:tailEnd w="lg" len="lg" type="stealth"/>
          </a:ln>
        </p:spPr>
      </p:cxnSp>
      <p:cxnSp>
        <p:nvCxnSpPr>
          <p:cNvPr id="403" name="Shape 403"/>
          <p:cNvCxnSpPr/>
          <p:nvPr/>
        </p:nvCxnSpPr>
        <p:spPr>
          <a:xfrm rot="10800000">
            <a:off y="3454998" x="4628252"/>
            <a:ext cy="249746" cx="159770"/>
          </a:xfrm>
          <a:prstGeom prst="straightConnector1">
            <a:avLst/>
          </a:prstGeom>
          <a:noFill/>
          <a:ln w="9525" cap="flat">
            <a:solidFill>
              <a:srgbClr val="FF0000"/>
            </a:solidFill>
            <a:prstDash val="solid"/>
            <a:round/>
            <a:headEnd w="med" len="med" type="none"/>
            <a:tailEnd w="lg" len="lg" type="stealth"/>
          </a:ln>
        </p:spPr>
      </p:cxnSp>
      <p:cxnSp>
        <p:nvCxnSpPr>
          <p:cNvPr id="404" name="Shape 404"/>
          <p:cNvCxnSpPr/>
          <p:nvPr/>
        </p:nvCxnSpPr>
        <p:spPr>
          <a:xfrm>
            <a:off y="4005064" x="4940425"/>
            <a:ext cy="792087" cx="999726"/>
          </a:xfrm>
          <a:prstGeom prst="straightConnector1">
            <a:avLst/>
          </a:prstGeom>
          <a:noFill/>
          <a:ln w="9525" cap="flat">
            <a:solidFill>
              <a:srgbClr val="FF0000"/>
            </a:solidFill>
            <a:prstDash val="solid"/>
            <a:round/>
            <a:headEnd w="med" len="med" type="none"/>
            <a:tailEnd w="lg" len="lg" type="stealth"/>
          </a:ln>
        </p:spPr>
      </p:cxnSp>
      <p:sp>
        <p:nvSpPr>
          <p:cNvPr id="405" name="Shape 405"/>
          <p:cNvSpPr txBox="1"/>
          <p:nvPr/>
        </p:nvSpPr>
        <p:spPr>
          <a:xfrm>
            <a:off y="2468215" x="8172400"/>
            <a:ext cy="384720" cx="1026243"/>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900" lang="en-US" i="0">
                <a:solidFill>
                  <a:schemeClr val="accent2"/>
                </a:solidFill>
                <a:latin typeface="Arial Narrow"/>
                <a:ea typeface="Arial Narrow"/>
                <a:cs typeface="Arial Narrow"/>
                <a:sym typeface="Arial Narrow"/>
              </a:rPr>
              <a:t>“</a:t>
            </a:r>
            <a:r>
              <a:rPr strike="noStrike" u="sng" b="1" cap="none" baseline="0" sz="1900" lang="en-US" i="0">
                <a:solidFill>
                  <a:schemeClr val="accent2"/>
                </a:solidFill>
                <a:latin typeface="Arial Narrow"/>
                <a:ea typeface="Arial Narrow"/>
                <a:cs typeface="Arial Narrow"/>
                <a:sym typeface="Arial Narrow"/>
              </a:rPr>
              <a:t>impact</a:t>
            </a:r>
            <a:r>
              <a:rPr strike="noStrike" u="none" b="1" cap="none" baseline="0" sz="1900" lang="en-US" i="0">
                <a:solidFill>
                  <a:schemeClr val="accent2"/>
                </a:solidFill>
                <a:latin typeface="Arial Narrow"/>
                <a:ea typeface="Arial Narrow"/>
                <a:cs typeface="Arial Narrow"/>
                <a:sym typeface="Arial Narrow"/>
              </a:rPr>
              <a:t>”</a:t>
            </a:r>
          </a:p>
        </p:txBody>
      </p:sp>
      <p:cxnSp>
        <p:nvCxnSpPr>
          <p:cNvPr id="406" name="Shape 406"/>
          <p:cNvCxnSpPr/>
          <p:nvPr/>
        </p:nvCxnSpPr>
        <p:spPr>
          <a:xfrm flipH="1">
            <a:off y="2852935" x="8192182"/>
            <a:ext cy="288032" cx="288032"/>
          </a:xfrm>
          <a:prstGeom prst="straightConnector1">
            <a:avLst/>
          </a:prstGeom>
          <a:noFill/>
          <a:ln w="9525" cap="flat">
            <a:solidFill>
              <a:srgbClr val="FF0000"/>
            </a:solidFill>
            <a:prstDash val="solid"/>
            <a:round/>
            <a:headEnd w="med" len="med" type="none"/>
            <a:tailEnd w="lg" len="lg" type="stealth"/>
          </a:ln>
        </p:spPr>
      </p:cxn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0" name="Shape 410"/>
        <p:cNvGrpSpPr/>
        <p:nvPr/>
      </p:nvGrpSpPr>
      <p:grpSpPr>
        <a:xfrm>
          <a:off y="0" x="0"/>
          <a:ext cy="0" cx="0"/>
          <a:chOff y="0" x="0"/>
          <a:chExt cy="0" cx="0"/>
        </a:xfrm>
      </p:grpSpPr>
      <p:sp>
        <p:nvSpPr>
          <p:cNvPr id="411" name="Shape 411"/>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How: identify Vulnerabilities</a:t>
            </a:r>
          </a:p>
        </p:txBody>
      </p:sp>
      <p:sp>
        <p:nvSpPr>
          <p:cNvPr id="412" name="Shape 412"/>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Answer the question:</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Which vulnerabilities makes this possible?</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413" name="Shape 413"/>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14" name="Shape 414"/>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415" name="Shape 415"/>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416" name="Shape 416"/>
          <p:cNvPicPr preferRelativeResize="0"/>
          <p:nvPr/>
        </p:nvPicPr>
        <p:blipFill>
          <a:blip r:embed="rId3"/>
          <a:stretch>
            <a:fillRect/>
          </a:stretch>
        </p:blipFill>
        <p:spPr>
          <a:xfrm>
            <a:off y="2060848" x="35495"/>
            <a:ext cy="4614288" cx="9001000"/>
          </a:xfrm>
          <a:prstGeom prst="rect">
            <a:avLst/>
          </a:prstGeom>
        </p:spPr>
      </p:pic>
      <p:sp>
        <p:nvSpPr>
          <p:cNvPr id="417" name="Shape 417"/>
          <p:cNvSpPr txBox="1"/>
          <p:nvPr/>
        </p:nvSpPr>
        <p:spPr>
          <a:xfrm>
            <a:off y="4459203" x="107504"/>
            <a:ext cy="384720" cx="2165978"/>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900" lang="en-US" i="0">
                <a:solidFill>
                  <a:schemeClr val="accent2"/>
                </a:solidFill>
                <a:latin typeface="Arial Narrow"/>
                <a:ea typeface="Arial Narrow"/>
                <a:cs typeface="Arial Narrow"/>
                <a:sym typeface="Arial Narrow"/>
              </a:rPr>
              <a:t>“</a:t>
            </a:r>
            <a:r>
              <a:rPr strike="noStrike" u="sng" b="1" cap="none" baseline="0" sz="1900" lang="en-US" i="0">
                <a:solidFill>
                  <a:schemeClr val="accent2"/>
                </a:solidFill>
                <a:latin typeface="Arial Narrow"/>
                <a:ea typeface="Arial Narrow"/>
                <a:cs typeface="Arial Narrow"/>
                <a:sym typeface="Arial Narrow"/>
              </a:rPr>
              <a:t>vulnerability target</a:t>
            </a:r>
            <a:r>
              <a:rPr strike="noStrike" u="none" b="1" cap="none" baseline="0" sz="1900" lang="en-US" i="0">
                <a:solidFill>
                  <a:schemeClr val="accent2"/>
                </a:solidFill>
                <a:latin typeface="Arial Narrow"/>
                <a:ea typeface="Arial Narrow"/>
                <a:cs typeface="Arial Narrow"/>
                <a:sym typeface="Arial Narrow"/>
              </a:rPr>
              <a:t>”</a:t>
            </a:r>
          </a:p>
        </p:txBody>
      </p:sp>
      <p:cxnSp>
        <p:nvCxnSpPr>
          <p:cNvPr id="418" name="Shape 418"/>
          <p:cNvCxnSpPr/>
          <p:nvPr/>
        </p:nvCxnSpPr>
        <p:spPr>
          <a:xfrm flipH="1">
            <a:off y="4797151" x="1043607"/>
            <a:ext cy="457284" cx="146884"/>
          </a:xfrm>
          <a:prstGeom prst="straightConnector1">
            <a:avLst/>
          </a:prstGeom>
          <a:noFill/>
          <a:ln w="9525" cap="flat">
            <a:solidFill>
              <a:srgbClr val="FF0000"/>
            </a:solidFill>
            <a:prstDash val="solid"/>
            <a:round/>
            <a:headEnd w="med" len="med" type="none"/>
            <a:tailEnd w="lg" len="lg" type="stealth"/>
          </a:ln>
        </p:spPr>
      </p:cxnSp>
      <p:cxnSp>
        <p:nvCxnSpPr>
          <p:cNvPr id="419" name="Shape 419"/>
          <p:cNvCxnSpPr/>
          <p:nvPr/>
        </p:nvCxnSpPr>
        <p:spPr>
          <a:xfrm rot="10800000" flipH="1">
            <a:off y="4005063" x="1331640"/>
            <a:ext cy="499492" cx="314006"/>
          </a:xfrm>
          <a:prstGeom prst="straightConnector1">
            <a:avLst/>
          </a:prstGeom>
          <a:noFill/>
          <a:ln w="9525" cap="flat">
            <a:solidFill>
              <a:srgbClr val="FF0000"/>
            </a:solidFill>
            <a:prstDash val="solid"/>
            <a:round/>
            <a:headEnd w="med" len="med" type="none"/>
            <a:tailEnd w="lg" len="lg" type="stealth"/>
          </a:ln>
        </p:spPr>
      </p:cxn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3" name="Shape 423"/>
        <p:cNvGrpSpPr/>
        <p:nvPr/>
      </p:nvGrpSpPr>
      <p:grpSpPr>
        <a:xfrm>
          <a:off y="0" x="0"/>
          <a:ext cy="0" cx="0"/>
          <a:chOff y="0" x="0"/>
          <a:chExt cy="0" cx="0"/>
        </a:xfrm>
      </p:grpSpPr>
      <p:sp>
        <p:nvSpPr>
          <p:cNvPr id="424" name="Shape 424"/>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Step 4: Risk estimation</a:t>
            </a:r>
          </a:p>
        </p:txBody>
      </p:sp>
      <p:sp>
        <p:nvSpPr>
          <p:cNvPr id="425" name="Shape 425"/>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Output:</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Completed Threat diagrams with Likelihood and Consequences assigned</a:t>
            </a:r>
          </a:p>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How: base on Likelihood and Consequence approved in Step 2</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Assign likelihoods to each Unwanted Incidents and each Threat Scenario</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Assign consequences to each “impact” relation</a:t>
            </a:r>
          </a:p>
        </p:txBody>
      </p:sp>
      <p:sp>
        <p:nvSpPr>
          <p:cNvPr id="426" name="Shape 426"/>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27" name="Shape 427"/>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428" name="Shape 428"/>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2" name="Shape 432"/>
        <p:cNvGrpSpPr/>
        <p:nvPr/>
      </p:nvGrpSpPr>
      <p:grpSpPr>
        <a:xfrm>
          <a:off y="0" x="0"/>
          <a:ext cy="0" cx="0"/>
          <a:chOff y="0" x="0"/>
          <a:chExt cy="0" cx="0"/>
        </a:xfrm>
      </p:grpSpPr>
      <p:sp>
        <p:nvSpPr>
          <p:cNvPr id="433" name="Shape 433"/>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Assign Likelihood and Consequence</a:t>
            </a:r>
          </a:p>
        </p:txBody>
      </p:sp>
      <p:sp>
        <p:nvSpPr>
          <p:cNvPr id="434" name="Shape 434"/>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435" name="Shape 435"/>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36" name="Shape 436"/>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437" name="Shape 437"/>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438" name="Shape 438"/>
          <p:cNvPicPr preferRelativeResize="0"/>
          <p:nvPr/>
        </p:nvPicPr>
        <p:blipFill>
          <a:blip r:embed="rId3"/>
          <a:stretch>
            <a:fillRect/>
          </a:stretch>
        </p:blipFill>
        <p:spPr>
          <a:xfrm>
            <a:off y="3356992" x="3059832"/>
            <a:ext cy="3096344" cx="6039976"/>
          </a:xfrm>
          <a:prstGeom prst="rect">
            <a:avLst/>
          </a:prstGeom>
        </p:spPr>
      </p:pic>
      <p:sp>
        <p:nvSpPr>
          <p:cNvPr id="439" name="Shape 439"/>
          <p:cNvSpPr/>
          <p:nvPr/>
        </p:nvSpPr>
        <p:spPr>
          <a:xfrm>
            <a:off y="3429000" x="6945560"/>
            <a:ext cy="1584175" cx="1514871"/>
          </a:xfrm>
          <a:prstGeom prst="rect">
            <a:avLst/>
          </a:prstGeom>
          <a:noFill/>
          <a:ln w="38100" cap="flat">
            <a:solidFill>
              <a:srgbClr val="FF0000"/>
            </a:solidFill>
            <a:prstDash val="solid"/>
            <a:round/>
            <a:headEnd w="med" len="med" type="none"/>
            <a:tailEnd w="med" len="med" type="none"/>
          </a:ln>
        </p:spPr>
        <p:txBody>
          <a:bodyPr bIns="45700" rIns="91425" lIns="91425" tIns="45700" anchor="ctr" anchorCtr="0">
            <a:noAutofit/>
          </a:bodyPr>
          <a:lstStyle/>
          <a:p>
            <a:pPr>
              <a:spcBef>
                <a:spcPts val="0"/>
              </a:spcBef>
              <a:buNone/>
            </a:pPr>
            <a:r>
              <a:t/>
            </a:r>
            <a:endParaRPr/>
          </a:p>
        </p:txBody>
      </p:sp>
      <p:pic>
        <p:nvPicPr>
          <p:cNvPr id="440" name="Shape 440"/>
          <p:cNvPicPr preferRelativeResize="0"/>
          <p:nvPr/>
        </p:nvPicPr>
        <p:blipFill>
          <a:blip r:embed="rId4"/>
          <a:stretch>
            <a:fillRect/>
          </a:stretch>
        </p:blipFill>
        <p:spPr>
          <a:xfrm>
            <a:off y="1124744" x="107504"/>
            <a:ext cy="3096344" cx="3491394"/>
          </a:xfrm>
          <a:prstGeom prst="rect">
            <a:avLst/>
          </a:prstGeom>
        </p:spPr>
      </p:pic>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4" name="Shape 444"/>
        <p:cNvGrpSpPr/>
        <p:nvPr/>
      </p:nvGrpSpPr>
      <p:grpSpPr>
        <a:xfrm>
          <a:off y="0" x="0"/>
          <a:ext cy="0" cx="0"/>
          <a:chOff y="0" x="0"/>
          <a:chExt cy="0" cx="0"/>
        </a:xfrm>
      </p:grpSpPr>
      <p:sp>
        <p:nvSpPr>
          <p:cNvPr id="445" name="Shape 445"/>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Assign Likelihood and Consequence</a:t>
            </a:r>
          </a:p>
        </p:txBody>
      </p:sp>
      <p:sp>
        <p:nvSpPr>
          <p:cNvPr id="446" name="Shape 446"/>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447" name="Shape 447"/>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48" name="Shape 448"/>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449" name="Shape 449"/>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450" name="Shape 450"/>
          <p:cNvPicPr preferRelativeResize="0"/>
          <p:nvPr/>
        </p:nvPicPr>
        <p:blipFill>
          <a:blip r:embed="rId3"/>
          <a:stretch>
            <a:fillRect/>
          </a:stretch>
        </p:blipFill>
        <p:spPr>
          <a:xfrm>
            <a:off y="3356992" x="3059832"/>
            <a:ext cy="3096344" cx="6039976"/>
          </a:xfrm>
          <a:prstGeom prst="rect">
            <a:avLst/>
          </a:prstGeom>
        </p:spPr>
      </p:pic>
      <p:sp>
        <p:nvSpPr>
          <p:cNvPr id="451" name="Shape 451"/>
          <p:cNvSpPr/>
          <p:nvPr/>
        </p:nvSpPr>
        <p:spPr>
          <a:xfrm>
            <a:off y="4905164" x="5148064"/>
            <a:ext cy="1548171" cx="3282063"/>
          </a:xfrm>
          <a:prstGeom prst="rect">
            <a:avLst/>
          </a:prstGeom>
          <a:noFill/>
          <a:ln w="38100" cap="flat">
            <a:solidFill>
              <a:srgbClr val="FF0000"/>
            </a:solidFill>
            <a:prstDash val="solid"/>
            <a:round/>
            <a:headEnd w="med" len="med" type="none"/>
            <a:tailEnd w="med" len="med" type="none"/>
          </a:ln>
        </p:spPr>
        <p:txBody>
          <a:bodyPr bIns="45700" rIns="91425" lIns="91425" tIns="45700" anchor="ctr" anchorCtr="0">
            <a:noAutofit/>
          </a:bodyPr>
          <a:lstStyle/>
          <a:p>
            <a:pPr>
              <a:spcBef>
                <a:spcPts val="0"/>
              </a:spcBef>
              <a:buNone/>
            </a:pPr>
            <a:r>
              <a:t/>
            </a:r>
            <a:endParaRPr/>
          </a:p>
        </p:txBody>
      </p:sp>
      <p:pic>
        <p:nvPicPr>
          <p:cNvPr id="452" name="Shape 452"/>
          <p:cNvPicPr preferRelativeResize="0"/>
          <p:nvPr/>
        </p:nvPicPr>
        <p:blipFill>
          <a:blip r:embed="rId4"/>
          <a:stretch>
            <a:fillRect/>
          </a:stretch>
        </p:blipFill>
        <p:spPr>
          <a:xfrm>
            <a:off y="908720" x="34651"/>
            <a:ext cy="2933700" cx="5905500"/>
          </a:xfrm>
          <a:prstGeom prst="rect">
            <a:avLst/>
          </a:prstGeom>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y="0" x="0"/>
          <a:ext cy="0" cx="0"/>
          <a:chOff y="0" x="0"/>
          <a:chExt cy="0" cx="0"/>
        </a:xfrm>
      </p:grpSpPr>
      <p:sp>
        <p:nvSpPr>
          <p:cNvPr id="64" name="Shape 64"/>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Outline</a:t>
            </a:r>
          </a:p>
        </p:txBody>
      </p:sp>
      <p:sp>
        <p:nvSpPr>
          <p:cNvPr id="65" name="Shape 65"/>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What is CORAS?</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Central concepts</a:t>
            </a:r>
          </a:p>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Steps of risk analysis in CORAS</a:t>
            </a:r>
          </a:p>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Tool support and Demo</a:t>
            </a:r>
          </a:p>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Summary</a:t>
            </a:r>
          </a:p>
        </p:txBody>
      </p:sp>
      <p:sp>
        <p:nvSpPr>
          <p:cNvPr id="66" name="Shape 66"/>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67" name="Shape 67"/>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68" name="Shape 68"/>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6" name="Shape 456"/>
        <p:cNvGrpSpPr/>
        <p:nvPr/>
      </p:nvGrpSpPr>
      <p:grpSpPr>
        <a:xfrm>
          <a:off y="0" x="0"/>
          <a:ext cy="0" cx="0"/>
          <a:chOff y="0" x="0"/>
          <a:chExt cy="0" cx="0"/>
        </a:xfrm>
      </p:grpSpPr>
      <p:sp>
        <p:nvSpPr>
          <p:cNvPr id="457" name="Shape 457"/>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Step 5: Risk evaluation</a:t>
            </a:r>
          </a:p>
        </p:txBody>
      </p:sp>
      <p:sp>
        <p:nvSpPr>
          <p:cNvPr id="458" name="Shape 458"/>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Output:</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Completed Risk Matrix</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Risk Diagram</a:t>
            </a:r>
          </a:p>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How:</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Evaluate which risks are acceptable and which are not</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Enter the risks into the Risk Matrix (from step 2)</a:t>
            </a:r>
          </a:p>
          <a:p>
            <a:pPr algn="l" rtl="0" lvl="1" marR="0" indent="-285750" marL="742950">
              <a:spcBef>
                <a:spcPts val="560"/>
              </a:spcBef>
              <a:spcAft>
                <a:spcPts val="0"/>
              </a:spcAft>
              <a:buClr>
                <a:srgbClr val="FC3E00"/>
              </a:buClr>
              <a:buSzPct val="60714"/>
              <a:buFont typeface="Arial"/>
              <a:buChar char="●"/>
            </a:pPr>
            <a:r>
              <a:rPr strike="noStrike" u="none" b="0" cap="none" baseline="0" sz="2800" lang="en-US" i="0">
                <a:solidFill>
                  <a:srgbClr val="FC3E00"/>
                </a:solidFill>
                <a:latin typeface="Arial Narrow"/>
                <a:ea typeface="Arial Narrow"/>
                <a:cs typeface="Arial Narrow"/>
                <a:sym typeface="Arial Narrow"/>
              </a:rPr>
              <a:t>Give overview of the risks by summarizing risks in the Risk Diagram</a:t>
            </a:r>
          </a:p>
        </p:txBody>
      </p:sp>
      <p:sp>
        <p:nvSpPr>
          <p:cNvPr id="459" name="Shape 459"/>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60" name="Shape 460"/>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461" name="Shape 461"/>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5" name="Shape 465"/>
        <p:cNvGrpSpPr/>
        <p:nvPr/>
      </p:nvGrpSpPr>
      <p:grpSpPr>
        <a:xfrm>
          <a:off y="0" x="0"/>
          <a:ext cy="0" cx="0"/>
          <a:chOff y="0" x="0"/>
          <a:chExt cy="0" cx="0"/>
        </a:xfrm>
      </p:grpSpPr>
      <p:sp>
        <p:nvSpPr>
          <p:cNvPr id="466" name="Shape 466"/>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completed Risk Matrix</a:t>
            </a:r>
          </a:p>
        </p:txBody>
      </p:sp>
      <p:sp>
        <p:nvSpPr>
          <p:cNvPr id="467" name="Shape 467"/>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468" name="Shape 468"/>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69" name="Shape 469"/>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470" name="Shape 47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graphicFrame>
        <p:nvGraphicFramePr>
          <p:cNvPr id="471" name="Shape 471"/>
          <p:cNvGraphicFramePr/>
          <p:nvPr/>
        </p:nvGraphicFramePr>
        <p:xfrm>
          <a:off y="1556791" x="611560"/>
          <a:ext cy="3000000" cx="3000000"/>
        </p:xfrm>
        <a:graphic>
          <a:graphicData uri="http://schemas.openxmlformats.org/drawingml/2006/table">
            <a:tbl>
              <a:tblPr firstRow="1" bandRow="1">
                <a:noFill/>
                <a:tableStyleId>{2C39AB46-C89D-4F87-95F2-7FBEDED44697}</a:tableStyleId>
              </a:tblPr>
              <a:tblGrid>
                <a:gridCol w="1332150"/>
                <a:gridCol w="1332150"/>
                <a:gridCol w="1332150"/>
                <a:gridCol w="1332150"/>
                <a:gridCol w="1332150"/>
                <a:gridCol w="1332150"/>
              </a:tblGrid>
              <a:tr h="462275">
                <a:tc gridSpan="6">
                  <a:txBody>
                    <a:bodyPr>
                      <a:noAutofit/>
                    </a:bodyPr>
                    <a:lstStyle/>
                    <a:p>
                      <a:pPr algn="ctr" rtl="0" lvl="0">
                        <a:spcBef>
                          <a:spcPts val="0"/>
                        </a:spcBef>
                        <a:spcAft>
                          <a:spcPts val="0"/>
                        </a:spcAft>
                        <a:buSzPct val="25000"/>
                        <a:buNone/>
                      </a:pPr>
                      <a:r>
                        <a:rPr b="1" sz="1600" lang="en-US"/>
                        <a:t>Risk Matrix</a:t>
                      </a:r>
                    </a:p>
                    <a:p>
                      <a:pPr algn="ctr" rtl="0" lvl="0">
                        <a:spcBef>
                          <a:spcPts val="0"/>
                        </a:spcBef>
                        <a:spcAft>
                          <a:spcPts val="0"/>
                        </a:spcAft>
                        <a:buSzPct val="25000"/>
                        <a:buNone/>
                      </a:pPr>
                      <a:r>
                        <a:rPr b="1" sz="1600" lang="en-US"/>
                        <a:t>(PhD thesis)</a:t>
                      </a:r>
                    </a:p>
                  </a:txBody>
                  <a:tcPr marR="91450" marB="45725" marT="45725" marL="91450"/>
                </a:tc>
                <a:tc hMerge="1"/>
                <a:tc hMerge="1"/>
                <a:tc hMerge="1"/>
                <a:tc hMerge="1"/>
                <a:tc hMerge="1"/>
              </a:tr>
              <a:tr h="462275">
                <a:tc>
                  <a:txBody>
                    <a:bodyPr>
                      <a:noAutofit/>
                    </a:bodyPr>
                    <a:lstStyle/>
                    <a:p>
                      <a:pPr algn="ctr" rtl="0" lvl="0">
                        <a:spcBef>
                          <a:spcPts val="0"/>
                        </a:spcBef>
                        <a:spcAft>
                          <a:spcPts val="0"/>
                        </a:spcAft>
                        <a:buSzPct val="25000"/>
                        <a:buNone/>
                      </a:pPr>
                      <a:r>
                        <a:rPr b="1" baseline="0" sz="1600" lang="en-US"/>
                        <a:t>Consequence/</a:t>
                      </a:r>
                    </a:p>
                    <a:p>
                      <a:pPr algn="ctr" rtl="0" lvl="0">
                        <a:spcBef>
                          <a:spcPts val="0"/>
                        </a:spcBef>
                        <a:spcAft>
                          <a:spcPts val="0"/>
                        </a:spcAft>
                        <a:buSzPct val="25000"/>
                        <a:buNone/>
                      </a:pPr>
                      <a:r>
                        <a:rPr b="1" baseline="0" sz="1600" lang="en-US"/>
                        <a:t>Likelihood</a:t>
                      </a:r>
                    </a:p>
                  </a:txBody>
                  <a:tcPr marR="91450" marB="45725" marT="45725" marL="91450"/>
                </a:tc>
                <a:tc>
                  <a:txBody>
                    <a:bodyPr>
                      <a:noAutofit/>
                    </a:bodyPr>
                    <a:lstStyle/>
                    <a:p>
                      <a:pPr algn="ctr" rtl="0" lvl="0">
                        <a:spcBef>
                          <a:spcPts val="0"/>
                        </a:spcBef>
                        <a:spcAft>
                          <a:spcPts val="0"/>
                        </a:spcAft>
                        <a:buSzPct val="25000"/>
                        <a:buNone/>
                      </a:pPr>
                      <a:r>
                        <a:rPr b="1" sz="1600" lang="en-US"/>
                        <a:t>Insignificant</a:t>
                      </a:r>
                    </a:p>
                  </a:txBody>
                  <a:tcPr marR="91450" marB="45725" marT="45725" marL="91450"/>
                </a:tc>
                <a:tc>
                  <a:txBody>
                    <a:bodyPr>
                      <a:noAutofit/>
                    </a:bodyPr>
                    <a:lstStyle/>
                    <a:p>
                      <a:pPr algn="ctr" rtl="0" lvl="0">
                        <a:spcBef>
                          <a:spcPts val="0"/>
                        </a:spcBef>
                        <a:spcAft>
                          <a:spcPts val="0"/>
                        </a:spcAft>
                        <a:buSzPct val="25000"/>
                        <a:buNone/>
                      </a:pPr>
                      <a:r>
                        <a:rPr b="1" sz="1600" lang="en-US"/>
                        <a:t>Minor</a:t>
                      </a:r>
                    </a:p>
                  </a:txBody>
                  <a:tcPr marR="91450" marB="45725" marT="45725" marL="91450"/>
                </a:tc>
                <a:tc>
                  <a:txBody>
                    <a:bodyPr>
                      <a:noAutofit/>
                    </a:bodyPr>
                    <a:lstStyle/>
                    <a:p>
                      <a:pPr algn="ctr" rtl="0" lvl="0">
                        <a:spcBef>
                          <a:spcPts val="0"/>
                        </a:spcBef>
                        <a:spcAft>
                          <a:spcPts val="0"/>
                        </a:spcAft>
                        <a:buSzPct val="25000"/>
                        <a:buNone/>
                      </a:pPr>
                      <a:r>
                        <a:rPr b="1" sz="1600" lang="en-US"/>
                        <a:t>Moderate</a:t>
                      </a:r>
                    </a:p>
                  </a:txBody>
                  <a:tcPr marR="91450" marB="45725" marT="45725" marL="91450"/>
                </a:tc>
                <a:tc>
                  <a:txBody>
                    <a:bodyPr>
                      <a:noAutofit/>
                    </a:bodyPr>
                    <a:lstStyle/>
                    <a:p>
                      <a:pPr algn="ctr" rtl="0" lvl="0">
                        <a:spcBef>
                          <a:spcPts val="0"/>
                        </a:spcBef>
                        <a:spcAft>
                          <a:spcPts val="0"/>
                        </a:spcAft>
                        <a:buSzPct val="25000"/>
                        <a:buNone/>
                      </a:pPr>
                      <a:r>
                        <a:rPr b="1" sz="1600" lang="en-US"/>
                        <a:t>Serious</a:t>
                      </a:r>
                    </a:p>
                  </a:txBody>
                  <a:tcPr marR="91450" marB="45725" marT="45725" marL="91450"/>
                </a:tc>
                <a:tc>
                  <a:txBody>
                    <a:bodyPr>
                      <a:noAutofit/>
                    </a:bodyPr>
                    <a:lstStyle/>
                    <a:p>
                      <a:pPr algn="ctr" rtl="0" lvl="0">
                        <a:spcBef>
                          <a:spcPts val="0"/>
                        </a:spcBef>
                        <a:spcAft>
                          <a:spcPts val="0"/>
                        </a:spcAft>
                        <a:buSzPct val="25000"/>
                        <a:buNone/>
                      </a:pPr>
                      <a:r>
                        <a:rPr b="1" sz="1600" lang="en-US"/>
                        <a:t>Catastrophic</a:t>
                      </a:r>
                    </a:p>
                  </a:txBody>
                  <a:tcPr marR="91450" marB="45725" marT="45725" marL="91450"/>
                </a:tc>
              </a:tr>
              <a:tr h="434350">
                <a:tc>
                  <a:txBody>
                    <a:bodyPr>
                      <a:noAutofit/>
                    </a:bodyPr>
                    <a:lstStyle/>
                    <a:p>
                      <a:pPr algn="ctr" rtl="0" lvl="0">
                        <a:spcBef>
                          <a:spcPts val="0"/>
                        </a:spcBef>
                        <a:spcAft>
                          <a:spcPts val="0"/>
                        </a:spcAft>
                        <a:buSzPct val="25000"/>
                        <a:buNone/>
                      </a:pPr>
                      <a:r>
                        <a:rPr b="1" sz="1600" lang="en-US"/>
                        <a:t>Rarely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Unlikely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Possible</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lgn="ctr" rtl="0" lvl="0">
                        <a:spcBef>
                          <a:spcPts val="0"/>
                        </a:spcBef>
                        <a:spcAft>
                          <a:spcPts val="0"/>
                        </a:spcAft>
                        <a:buSzPct val="25000"/>
                        <a:buNone/>
                      </a:pPr>
                      <a:r>
                        <a:rPr sz="1600" lang="en-US"/>
                        <a:t>A day’s worth of work on the thesis is lost</a:t>
                      </a:r>
                    </a:p>
                  </a:txBody>
                  <a:tcPr marR="91450" marB="45725" marT="45725" marL="91450">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lgn="ctr" rtl="0" lvl="0">
                        <a:spcBef>
                          <a:spcPts val="0"/>
                        </a:spcBef>
                        <a:spcAft>
                          <a:spcPts val="0"/>
                        </a:spcAft>
                        <a:buSzPct val="25000"/>
                        <a:buNone/>
                      </a:pPr>
                      <a:r>
                        <a:rPr sz="1600" lang="en-US"/>
                        <a:t>All work on thesis is lost</a:t>
                      </a:r>
                    </a:p>
                  </a:txBody>
                  <a:tcPr marR="91450" marB="45725" marT="45725" marL="91450">
                    <a:solidFill>
                      <a:srgbClr val="FF0000"/>
                    </a:solidFill>
                  </a:tcPr>
                </a:tc>
              </a:tr>
              <a:tr h="434350">
                <a:tc>
                  <a:txBody>
                    <a:bodyPr>
                      <a:noAutofit/>
                    </a:bodyPr>
                    <a:lstStyle/>
                    <a:p>
                      <a:pPr algn="ctr" rtl="0" lvl="0">
                        <a:spcBef>
                          <a:spcPts val="0"/>
                        </a:spcBef>
                        <a:spcAft>
                          <a:spcPts val="0"/>
                        </a:spcAft>
                        <a:buSzPct val="25000"/>
                        <a:buNone/>
                      </a:pPr>
                      <a:r>
                        <a:rPr b="1" sz="1600" lang="en-US"/>
                        <a:t>Likely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Certain</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bl>
          </a:graphicData>
        </a:graphic>
      </p:graphicFrame>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5" name="Shape 475"/>
        <p:cNvGrpSpPr/>
        <p:nvPr/>
      </p:nvGrpSpPr>
      <p:grpSpPr>
        <a:xfrm>
          <a:off y="0" x="0"/>
          <a:ext cy="0" cx="0"/>
          <a:chOff y="0" x="0"/>
          <a:chExt cy="0" cx="0"/>
        </a:xfrm>
      </p:grpSpPr>
      <p:sp>
        <p:nvSpPr>
          <p:cNvPr id="476" name="Shape 476"/>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completed Risk Matrix</a:t>
            </a:r>
          </a:p>
        </p:txBody>
      </p:sp>
      <p:sp>
        <p:nvSpPr>
          <p:cNvPr id="477" name="Shape 477"/>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478" name="Shape 478"/>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79" name="Shape 479"/>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480" name="Shape 48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graphicFrame>
        <p:nvGraphicFramePr>
          <p:cNvPr id="481" name="Shape 481"/>
          <p:cNvGraphicFramePr/>
          <p:nvPr/>
        </p:nvGraphicFramePr>
        <p:xfrm>
          <a:off y="1268759" x="611560"/>
          <a:ext cy="3000000" cx="3000000"/>
        </p:xfrm>
        <a:graphic>
          <a:graphicData uri="http://schemas.openxmlformats.org/drawingml/2006/table">
            <a:tbl>
              <a:tblPr firstRow="1" bandRow="1">
                <a:noFill/>
                <a:tableStyleId>{6D1394EB-E430-48E9-BD69-2F921C314D73}</a:tableStyleId>
              </a:tblPr>
              <a:tblGrid>
                <a:gridCol w="1332150"/>
                <a:gridCol w="1332150"/>
                <a:gridCol w="1332150"/>
                <a:gridCol w="1332150"/>
                <a:gridCol w="1332150"/>
                <a:gridCol w="1332150"/>
              </a:tblGrid>
              <a:tr h="462275">
                <a:tc gridSpan="6">
                  <a:txBody>
                    <a:bodyPr>
                      <a:noAutofit/>
                    </a:bodyPr>
                    <a:lstStyle/>
                    <a:p>
                      <a:pPr algn="ctr" rtl="0" lvl="0">
                        <a:spcBef>
                          <a:spcPts val="0"/>
                        </a:spcBef>
                        <a:spcAft>
                          <a:spcPts val="0"/>
                        </a:spcAft>
                        <a:buSzPct val="25000"/>
                        <a:buNone/>
                      </a:pPr>
                      <a:r>
                        <a:rPr b="1" sz="1600" lang="en-US"/>
                        <a:t>Risk Matrix</a:t>
                      </a:r>
                    </a:p>
                    <a:p>
                      <a:pPr algn="ctr" rtl="0" lvl="0">
                        <a:spcBef>
                          <a:spcPts val="0"/>
                        </a:spcBef>
                        <a:spcAft>
                          <a:spcPts val="0"/>
                        </a:spcAft>
                        <a:buSzPct val="25000"/>
                        <a:buNone/>
                      </a:pPr>
                      <a:r>
                        <a:rPr b="1" sz="1600" lang="en-US"/>
                        <a:t>(Business sensitive</a:t>
                      </a:r>
                      <a:r>
                        <a:rPr b="1" baseline="0" sz="1600" lang="en-US"/>
                        <a:t> information</a:t>
                      </a:r>
                      <a:r>
                        <a:rPr b="1" sz="1600" lang="en-US"/>
                        <a:t>)</a:t>
                      </a:r>
                    </a:p>
                  </a:txBody>
                  <a:tcPr marR="91450" marB="45725" marT="45725" marL="91450"/>
                </a:tc>
                <a:tc hMerge="1"/>
                <a:tc hMerge="1"/>
                <a:tc hMerge="1"/>
                <a:tc hMerge="1"/>
                <a:tc hMerge="1"/>
              </a:tr>
              <a:tr h="462275">
                <a:tc>
                  <a:txBody>
                    <a:bodyPr>
                      <a:noAutofit/>
                    </a:bodyPr>
                    <a:lstStyle/>
                    <a:p>
                      <a:pPr algn="ctr" rtl="0" lvl="0">
                        <a:spcBef>
                          <a:spcPts val="0"/>
                        </a:spcBef>
                        <a:spcAft>
                          <a:spcPts val="0"/>
                        </a:spcAft>
                        <a:buSzPct val="25000"/>
                        <a:buNone/>
                      </a:pPr>
                      <a:r>
                        <a:rPr b="1" baseline="0" sz="1600" lang="en-US"/>
                        <a:t>Consequence/</a:t>
                      </a:r>
                    </a:p>
                    <a:p>
                      <a:pPr algn="ctr" rtl="0" lvl="0">
                        <a:spcBef>
                          <a:spcPts val="0"/>
                        </a:spcBef>
                        <a:spcAft>
                          <a:spcPts val="0"/>
                        </a:spcAft>
                        <a:buSzPct val="25000"/>
                        <a:buNone/>
                      </a:pPr>
                      <a:r>
                        <a:rPr b="1" baseline="0" sz="1600" lang="en-US"/>
                        <a:t>Likelihood</a:t>
                      </a:r>
                    </a:p>
                  </a:txBody>
                  <a:tcPr marR="91450" marB="45725" marT="45725" marL="91450"/>
                </a:tc>
                <a:tc>
                  <a:txBody>
                    <a:bodyPr>
                      <a:noAutofit/>
                    </a:bodyPr>
                    <a:lstStyle/>
                    <a:p>
                      <a:pPr algn="ctr" rtl="0" lvl="0">
                        <a:spcBef>
                          <a:spcPts val="0"/>
                        </a:spcBef>
                        <a:spcAft>
                          <a:spcPts val="0"/>
                        </a:spcAft>
                        <a:buSzPct val="25000"/>
                        <a:buNone/>
                      </a:pPr>
                      <a:r>
                        <a:rPr b="1" sz="1600" lang="en-US"/>
                        <a:t>Insignificant</a:t>
                      </a:r>
                    </a:p>
                  </a:txBody>
                  <a:tcPr marR="91450" marB="45725" marT="45725" marL="91450"/>
                </a:tc>
                <a:tc>
                  <a:txBody>
                    <a:bodyPr>
                      <a:noAutofit/>
                    </a:bodyPr>
                    <a:lstStyle/>
                    <a:p>
                      <a:pPr algn="ctr" rtl="0" lvl="0">
                        <a:spcBef>
                          <a:spcPts val="0"/>
                        </a:spcBef>
                        <a:spcAft>
                          <a:spcPts val="0"/>
                        </a:spcAft>
                        <a:buSzPct val="25000"/>
                        <a:buNone/>
                      </a:pPr>
                      <a:r>
                        <a:rPr b="1" sz="1600" lang="en-US"/>
                        <a:t>Minor</a:t>
                      </a:r>
                    </a:p>
                  </a:txBody>
                  <a:tcPr marR="91450" marB="45725" marT="45725" marL="91450"/>
                </a:tc>
                <a:tc>
                  <a:txBody>
                    <a:bodyPr>
                      <a:noAutofit/>
                    </a:bodyPr>
                    <a:lstStyle/>
                    <a:p>
                      <a:pPr algn="ctr" rtl="0" lvl="0">
                        <a:spcBef>
                          <a:spcPts val="0"/>
                        </a:spcBef>
                        <a:spcAft>
                          <a:spcPts val="0"/>
                        </a:spcAft>
                        <a:buSzPct val="25000"/>
                        <a:buNone/>
                      </a:pPr>
                      <a:r>
                        <a:rPr b="1" sz="1600" lang="en-US"/>
                        <a:t>Moderate</a:t>
                      </a:r>
                    </a:p>
                  </a:txBody>
                  <a:tcPr marR="91450" marB="45725" marT="45725" marL="91450"/>
                </a:tc>
                <a:tc>
                  <a:txBody>
                    <a:bodyPr>
                      <a:noAutofit/>
                    </a:bodyPr>
                    <a:lstStyle/>
                    <a:p>
                      <a:pPr algn="ctr" rtl="0" lvl="0">
                        <a:spcBef>
                          <a:spcPts val="0"/>
                        </a:spcBef>
                        <a:spcAft>
                          <a:spcPts val="0"/>
                        </a:spcAft>
                        <a:buSzPct val="25000"/>
                        <a:buNone/>
                      </a:pPr>
                      <a:r>
                        <a:rPr b="1" sz="1600" lang="en-US"/>
                        <a:t>Serious</a:t>
                      </a:r>
                    </a:p>
                  </a:txBody>
                  <a:tcPr marR="91450" marB="45725" marT="45725" marL="91450"/>
                </a:tc>
                <a:tc>
                  <a:txBody>
                    <a:bodyPr>
                      <a:noAutofit/>
                    </a:bodyPr>
                    <a:lstStyle/>
                    <a:p>
                      <a:pPr algn="ctr" rtl="0" lvl="0">
                        <a:spcBef>
                          <a:spcPts val="0"/>
                        </a:spcBef>
                        <a:spcAft>
                          <a:spcPts val="0"/>
                        </a:spcAft>
                        <a:buSzPct val="25000"/>
                        <a:buNone/>
                      </a:pPr>
                      <a:r>
                        <a:rPr b="1" sz="1600" lang="en-US"/>
                        <a:t>Catastrophic</a:t>
                      </a:r>
                    </a:p>
                  </a:txBody>
                  <a:tcPr marR="91450" marB="45725" marT="45725" marL="91450"/>
                </a:tc>
              </a:tr>
              <a:tr h="434350">
                <a:tc>
                  <a:txBody>
                    <a:bodyPr>
                      <a:noAutofit/>
                    </a:bodyPr>
                    <a:lstStyle/>
                    <a:p>
                      <a:pPr algn="ctr" rtl="0" lvl="0">
                        <a:spcBef>
                          <a:spcPts val="0"/>
                        </a:spcBef>
                        <a:spcAft>
                          <a:spcPts val="0"/>
                        </a:spcAft>
                        <a:buSzPct val="25000"/>
                        <a:buNone/>
                      </a:pPr>
                      <a:r>
                        <a:rPr b="1" sz="1600" lang="en-US"/>
                        <a:t>Rarely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lgn="ctr" rtl="0" lvl="0">
                        <a:spcBef>
                          <a:spcPts val="0"/>
                        </a:spcBef>
                        <a:spcAft>
                          <a:spcPts val="0"/>
                        </a:spcAft>
                        <a:buSzPct val="25000"/>
                        <a:buNone/>
                      </a:pPr>
                      <a:r>
                        <a:rPr sz="1600" lang="en-US"/>
                        <a:t>Business sensitive</a:t>
                      </a:r>
                      <a:r>
                        <a:rPr baseline="0" sz="1600" lang="en-US"/>
                        <a:t> information is published in national newspaper</a:t>
                      </a:r>
                    </a:p>
                  </a:txBody>
                  <a:tcPr marR="91450" marB="45725" marT="45725" marL="91450">
                    <a:solidFill>
                      <a:srgbClr val="FFC000"/>
                    </a:solidFill>
                  </a:tcPr>
                </a:tc>
                <a:tc>
                  <a:txBody>
                    <a:bodyPr>
                      <a:noAutofit/>
                    </a:bodyPr>
                    <a:lstStyle/>
                    <a:p>
                      <a:pPr algn="ctr" rtl="0" lvl="0">
                        <a:spcBef>
                          <a:spcPts val="0"/>
                        </a:spcBef>
                        <a:spcAft>
                          <a:spcPts val="0"/>
                        </a:spcAft>
                        <a:buSzPct val="25000"/>
                        <a:buNone/>
                      </a:pPr>
                      <a:r>
                        <a:rPr sz="1600" lang="en-US"/>
                        <a:t>Competitors uses</a:t>
                      </a:r>
                      <a:r>
                        <a:rPr baseline="0" sz="1600" lang="en-US"/>
                        <a:t> Business sensitive information strategically</a:t>
                      </a:r>
                    </a:p>
                  </a:txBody>
                  <a:tcPr marR="91450" marB="45725" marT="45725" marL="91450">
                    <a:solidFill>
                      <a:srgbClr val="FF0000"/>
                    </a:solidFill>
                  </a:tcPr>
                </a:tc>
              </a:tr>
              <a:tr h="434350">
                <a:tc>
                  <a:txBody>
                    <a:bodyPr>
                      <a:noAutofit/>
                    </a:bodyPr>
                    <a:lstStyle/>
                    <a:p>
                      <a:pPr algn="ctr" rtl="0" lvl="0">
                        <a:spcBef>
                          <a:spcPts val="0"/>
                        </a:spcBef>
                        <a:spcAft>
                          <a:spcPts val="0"/>
                        </a:spcAft>
                        <a:buSzPct val="25000"/>
                        <a:buNone/>
                      </a:pPr>
                      <a:r>
                        <a:rPr b="1" sz="1600" lang="en-US"/>
                        <a:t>Unlikely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Possible</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Likely</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r h="434350">
                <a:tc>
                  <a:txBody>
                    <a:bodyPr>
                      <a:noAutofit/>
                    </a:bodyPr>
                    <a:lstStyle/>
                    <a:p>
                      <a:pPr algn="ctr" rtl="0" lvl="0">
                        <a:spcBef>
                          <a:spcPts val="0"/>
                        </a:spcBef>
                        <a:spcAft>
                          <a:spcPts val="0"/>
                        </a:spcAft>
                        <a:buSzPct val="25000"/>
                        <a:buNone/>
                      </a:pPr>
                      <a:r>
                        <a:rPr b="1" sz="1600" lang="en-US"/>
                        <a:t>Certain</a:t>
                      </a:r>
                    </a:p>
                  </a:txBody>
                  <a:tcPr marR="91450" marB="45725" marT="45725" marL="91450"/>
                </a:tc>
                <a:tc>
                  <a:txBody>
                    <a:bodyPr>
                      <a:noAutofit/>
                    </a:bodyPr>
                    <a:lstStyle/>
                    <a:p>
                      <a:pPr>
                        <a:spcBef>
                          <a:spcPts val="0"/>
                        </a:spcBef>
                        <a:buNone/>
                      </a:pPr>
                      <a:r>
                        <a:t/>
                      </a:r>
                      <a:endParaRPr/>
                    </a:p>
                  </a:txBody>
                  <a:tcPr marR="91425" marB="91425" marT="91425" marL="91425">
                    <a:solidFill>
                      <a:srgbClr val="00B050"/>
                    </a:solidFill>
                  </a:tcPr>
                </a:tc>
                <a:tc>
                  <a:txBody>
                    <a:bodyPr>
                      <a:noAutofit/>
                    </a:bodyPr>
                    <a:lstStyle/>
                    <a:p>
                      <a:pPr>
                        <a:spcBef>
                          <a:spcPts val="0"/>
                        </a:spcBef>
                        <a:buNone/>
                      </a:pPr>
                      <a:r>
                        <a:t/>
                      </a:r>
                      <a:endParaRPr/>
                    </a:p>
                  </a:txBody>
                  <a:tcPr marR="91425" marB="91425" marT="91425" marL="91425">
                    <a:solidFill>
                      <a:srgbClr val="FFC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c>
                  <a:txBody>
                    <a:bodyPr>
                      <a:noAutofit/>
                    </a:bodyPr>
                    <a:lstStyle/>
                    <a:p>
                      <a:pPr>
                        <a:spcBef>
                          <a:spcPts val="0"/>
                        </a:spcBef>
                        <a:buNone/>
                      </a:pPr>
                      <a:r>
                        <a:t/>
                      </a:r>
                      <a:endParaRPr/>
                    </a:p>
                  </a:txBody>
                  <a:tcPr marR="91425" marB="91425" marT="91425" marL="91425">
                    <a:solidFill>
                      <a:srgbClr val="FF0000"/>
                    </a:solidFill>
                  </a:tcPr>
                </a:tc>
              </a:tr>
            </a:tbl>
          </a:graphicData>
        </a:graphic>
      </p:graphicFrame>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5" name="Shape 485"/>
        <p:cNvGrpSpPr/>
        <p:nvPr/>
      </p:nvGrpSpPr>
      <p:grpSpPr>
        <a:xfrm>
          <a:off y="0" x="0"/>
          <a:ext cy="0" cx="0"/>
          <a:chOff y="0" x="0"/>
          <a:chExt cy="0" cx="0"/>
        </a:xfrm>
      </p:grpSpPr>
      <p:sp>
        <p:nvSpPr>
          <p:cNvPr id="486" name="Shape 486"/>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Summarizing the Risk picture</a:t>
            </a:r>
          </a:p>
        </p:txBody>
      </p:sp>
      <p:sp>
        <p:nvSpPr>
          <p:cNvPr id="487" name="Shape 487"/>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We use Risk diagram to show how Threats pose Risks to the Assets</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Notions to be used in Risk diagram:</a:t>
            </a:r>
          </a:p>
        </p:txBody>
      </p:sp>
      <p:sp>
        <p:nvSpPr>
          <p:cNvPr id="488" name="Shape 488"/>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89" name="Shape 489"/>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490" name="Shape 49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491" name="Shape 491"/>
          <p:cNvPicPr preferRelativeResize="0"/>
          <p:nvPr/>
        </p:nvPicPr>
        <p:blipFill>
          <a:blip r:embed="rId3"/>
          <a:stretch>
            <a:fillRect/>
          </a:stretch>
        </p:blipFill>
        <p:spPr>
          <a:xfrm>
            <a:off y="3284983" x="2218952"/>
            <a:ext cy="3005131" cx="4657303"/>
          </a:xfrm>
          <a:prstGeom prst="rect">
            <a:avLst/>
          </a:prstGeom>
        </p:spPr>
      </p:pic>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5" name="Shape 495"/>
        <p:cNvGrpSpPr/>
        <p:nvPr/>
      </p:nvGrpSpPr>
      <p:grpSpPr>
        <a:xfrm>
          <a:off y="0" x="0"/>
          <a:ext cy="0" cx="0"/>
          <a:chOff y="0" x="0"/>
          <a:chExt cy="0" cx="0"/>
        </a:xfrm>
      </p:grpSpPr>
      <p:sp>
        <p:nvSpPr>
          <p:cNvPr id="496" name="Shape 496"/>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Risk diagram</a:t>
            </a:r>
          </a:p>
        </p:txBody>
      </p:sp>
      <p:sp>
        <p:nvSpPr>
          <p:cNvPr id="497" name="Shape 497"/>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498" name="Shape 498"/>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499" name="Shape 499"/>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500" name="Shape 50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501" name="Shape 501"/>
          <p:cNvPicPr preferRelativeResize="0"/>
          <p:nvPr/>
        </p:nvPicPr>
        <p:blipFill>
          <a:blip r:embed="rId3"/>
          <a:stretch>
            <a:fillRect/>
          </a:stretch>
        </p:blipFill>
        <p:spPr>
          <a:xfrm>
            <a:off y="1052736" x="856058"/>
            <a:ext cy="5248275" cx="7172325"/>
          </a:xfrm>
          <a:prstGeom prst="rect">
            <a:avLst/>
          </a:prstGeom>
        </p:spPr>
      </p:pic>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05" name="Shape 505"/>
        <p:cNvGrpSpPr/>
        <p:nvPr/>
      </p:nvGrpSpPr>
      <p:grpSpPr>
        <a:xfrm>
          <a:off y="0" x="0"/>
          <a:ext cy="0" cx="0"/>
          <a:chOff y="0" x="0"/>
          <a:chExt cy="0" cx="0"/>
        </a:xfrm>
      </p:grpSpPr>
      <p:sp>
        <p:nvSpPr>
          <p:cNvPr id="506" name="Shape 506"/>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Step 6: Risk treatment</a:t>
            </a:r>
          </a:p>
        </p:txBody>
      </p:sp>
      <p:sp>
        <p:nvSpPr>
          <p:cNvPr id="507" name="Shape 507"/>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Output:</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Treatment diagram (=Threat diagram with Treatment added)</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(or also Treatment Overview diagram)</a:t>
            </a:r>
          </a:p>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How:</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Identify Treatment : </a:t>
            </a:r>
          </a:p>
          <a:p>
            <a:pPr algn="l" rtl="0" lvl="2" marR="0" indent="-228600" marL="1143000">
              <a:spcBef>
                <a:spcPts val="360"/>
              </a:spcBef>
              <a:spcAft>
                <a:spcPts val="0"/>
              </a:spcAft>
              <a:buClr>
                <a:schemeClr val="dk1"/>
              </a:buClr>
              <a:buSzPct val="61111"/>
              <a:buFont typeface="Arial"/>
              <a:buChar char="●"/>
            </a:pPr>
            <a:r>
              <a:rPr strike="noStrike" u="none" b="0" cap="none" baseline="0" sz="1800" lang="en-US" i="0">
                <a:solidFill>
                  <a:schemeClr val="dk1"/>
                </a:solidFill>
                <a:latin typeface="Arial Narrow"/>
                <a:ea typeface="Arial Narrow"/>
                <a:cs typeface="Arial Narrow"/>
                <a:sym typeface="Arial Narrow"/>
              </a:rPr>
              <a:t>What can we do to reduce the risks to an acceptable (or monitor) level?</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Create Treatment diagram:</a:t>
            </a:r>
          </a:p>
          <a:p>
            <a:pPr algn="l" rtl="0" lvl="2" marR="0" indent="-228600" marL="1143000">
              <a:spcBef>
                <a:spcPts val="360"/>
              </a:spcBef>
              <a:spcAft>
                <a:spcPts val="0"/>
              </a:spcAft>
              <a:buClr>
                <a:schemeClr val="dk1"/>
              </a:buClr>
              <a:buSzPct val="61111"/>
              <a:buFont typeface="Arial"/>
              <a:buChar char="●"/>
            </a:pPr>
            <a:r>
              <a:rPr strike="noStrike" u="none" b="0" cap="none" baseline="0" sz="1800" lang="en-US" i="0">
                <a:solidFill>
                  <a:schemeClr val="dk1"/>
                </a:solidFill>
                <a:latin typeface="Arial Narrow"/>
                <a:ea typeface="Arial Narrow"/>
                <a:cs typeface="Arial Narrow"/>
                <a:sym typeface="Arial Narrow"/>
              </a:rPr>
              <a:t>Copy elements from Threat diagram</a:t>
            </a:r>
          </a:p>
          <a:p>
            <a:pPr algn="l" rtl="0" lvl="2" marR="0" indent="-228600" marL="1143000">
              <a:spcBef>
                <a:spcPts val="360"/>
              </a:spcBef>
              <a:spcAft>
                <a:spcPts val="0"/>
              </a:spcAft>
              <a:buClr>
                <a:schemeClr val="dk1"/>
              </a:buClr>
              <a:buSzPct val="61111"/>
              <a:buFont typeface="Arial"/>
              <a:buChar char="●"/>
            </a:pPr>
            <a:r>
              <a:rPr strike="noStrike" u="none" b="0" cap="none" baseline="0" sz="1800" lang="en-US" i="0">
                <a:solidFill>
                  <a:schemeClr val="dk1"/>
                </a:solidFill>
                <a:latin typeface="Arial Narrow"/>
                <a:ea typeface="Arial Narrow"/>
                <a:cs typeface="Arial Narrow"/>
                <a:sym typeface="Arial Narrow"/>
              </a:rPr>
              <a:t>Add Treatment Scenarios</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Notions to be used in Treatment Diagram</a:t>
            </a:r>
          </a:p>
        </p:txBody>
      </p:sp>
      <p:sp>
        <p:nvSpPr>
          <p:cNvPr id="508" name="Shape 508"/>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509" name="Shape 509"/>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510" name="Shape 51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511" name="Shape 511"/>
          <p:cNvPicPr preferRelativeResize="0"/>
          <p:nvPr/>
        </p:nvPicPr>
        <p:blipFill>
          <a:blip r:embed="rId3"/>
          <a:stretch>
            <a:fillRect/>
          </a:stretch>
        </p:blipFill>
        <p:spPr>
          <a:xfrm>
            <a:off y="4869160" x="1979711"/>
            <a:ext cy="1771650" cx="4876800"/>
          </a:xfrm>
          <a:prstGeom prst="rect">
            <a:avLst/>
          </a:prstGeom>
        </p:spPr>
      </p:pic>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5" name="Shape 515"/>
        <p:cNvGrpSpPr/>
        <p:nvPr/>
      </p:nvGrpSpPr>
      <p:grpSpPr>
        <a:xfrm>
          <a:off y="0" x="0"/>
          <a:ext cy="0" cx="0"/>
          <a:chOff y="0" x="0"/>
          <a:chExt cy="0" cx="0"/>
        </a:xfrm>
      </p:grpSpPr>
      <p:sp>
        <p:nvSpPr>
          <p:cNvPr id="516" name="Shape 516"/>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Treatment Diagram</a:t>
            </a:r>
          </a:p>
        </p:txBody>
      </p:sp>
      <p:sp>
        <p:nvSpPr>
          <p:cNvPr id="517" name="Shape 517"/>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518" name="Shape 518"/>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519" name="Shape 519"/>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520" name="Shape 52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521" name="Shape 521"/>
          <p:cNvPicPr preferRelativeResize="0"/>
          <p:nvPr/>
        </p:nvPicPr>
        <p:blipFill>
          <a:blip r:embed="rId3"/>
          <a:stretch>
            <a:fillRect/>
          </a:stretch>
        </p:blipFill>
        <p:spPr>
          <a:xfrm>
            <a:off y="1614016" x="72008"/>
            <a:ext cy="4331663" cx="9036495"/>
          </a:xfrm>
          <a:prstGeom prst="rect">
            <a:avLst/>
          </a:prstGeom>
        </p:spPr>
      </p:pic>
      <p:sp>
        <p:nvSpPr>
          <p:cNvPr id="522" name="Shape 522"/>
          <p:cNvSpPr txBox="1"/>
          <p:nvPr/>
        </p:nvSpPr>
        <p:spPr>
          <a:xfrm>
            <a:off y="1298575" x="4650716"/>
            <a:ext cy="384720" cx="1588896"/>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900" lang="en-US" i="0">
                <a:solidFill>
                  <a:schemeClr val="accent2"/>
                </a:solidFill>
                <a:latin typeface="Arial Narrow"/>
                <a:ea typeface="Arial Narrow"/>
                <a:cs typeface="Arial Narrow"/>
                <a:sym typeface="Arial Narrow"/>
              </a:rPr>
              <a:t>“</a:t>
            </a:r>
            <a:r>
              <a:rPr strike="noStrike" u="sng" b="1" cap="none" baseline="0" sz="1900" lang="en-US" i="0">
                <a:solidFill>
                  <a:schemeClr val="accent2"/>
                </a:solidFill>
                <a:latin typeface="Arial Narrow"/>
                <a:ea typeface="Arial Narrow"/>
                <a:cs typeface="Arial Narrow"/>
                <a:sym typeface="Arial Narrow"/>
              </a:rPr>
              <a:t>treat</a:t>
            </a:r>
            <a:r>
              <a:rPr strike="noStrike" u="none" b="1" cap="none" baseline="0" sz="1900" lang="en-US" i="0">
                <a:solidFill>
                  <a:schemeClr val="accent2"/>
                </a:solidFill>
                <a:latin typeface="Arial Narrow"/>
                <a:ea typeface="Arial Narrow"/>
                <a:cs typeface="Arial Narrow"/>
                <a:sym typeface="Arial Narrow"/>
              </a:rPr>
              <a:t>” relation</a:t>
            </a:r>
          </a:p>
        </p:txBody>
      </p:sp>
      <p:cxnSp>
        <p:nvCxnSpPr>
          <p:cNvPr id="523" name="Shape 523"/>
          <p:cNvCxnSpPr/>
          <p:nvPr/>
        </p:nvCxnSpPr>
        <p:spPr>
          <a:xfrm flipH="1">
            <a:off y="1696243" x="5076055"/>
            <a:ext cy="436611" cx="432047"/>
          </a:xfrm>
          <a:prstGeom prst="straightConnector1">
            <a:avLst/>
          </a:prstGeom>
          <a:noFill/>
          <a:ln w="9525" cap="flat">
            <a:solidFill>
              <a:srgbClr val="FF0000"/>
            </a:solidFill>
            <a:prstDash val="solid"/>
            <a:round/>
            <a:headEnd w="med" len="med" type="none"/>
            <a:tailEnd w="lg" len="lg" type="stealth"/>
          </a:ln>
        </p:spPr>
      </p:cxn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7" name="Shape 527"/>
        <p:cNvGrpSpPr/>
        <p:nvPr/>
      </p:nvGrpSpPr>
      <p:grpSpPr>
        <a:xfrm>
          <a:off y="0" x="0"/>
          <a:ext cy="0" cx="0"/>
          <a:chOff y="0" x="0"/>
          <a:chExt cy="0" cx="0"/>
        </a:xfrm>
      </p:grpSpPr>
      <p:sp>
        <p:nvSpPr>
          <p:cNvPr id="528" name="Shape 528"/>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 Treatment Overview Diagram</a:t>
            </a:r>
          </a:p>
        </p:txBody>
      </p:sp>
      <p:sp>
        <p:nvSpPr>
          <p:cNvPr id="529" name="Shape 529"/>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530" name="Shape 530"/>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531" name="Shape 531"/>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532" name="Shape 532"/>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533" name="Shape 533"/>
          <p:cNvPicPr preferRelativeResize="0"/>
          <p:nvPr/>
        </p:nvPicPr>
        <p:blipFill>
          <a:blip r:embed="rId3"/>
          <a:stretch>
            <a:fillRect/>
          </a:stretch>
        </p:blipFill>
        <p:spPr>
          <a:xfrm>
            <a:off y="1016291" x="925066"/>
            <a:ext cy="5149013" cx="7103317"/>
          </a:xfrm>
          <a:prstGeom prst="rect">
            <a:avLst/>
          </a:prstGeom>
        </p:spPr>
      </p:pic>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7" name="Shape 537"/>
        <p:cNvGrpSpPr/>
        <p:nvPr/>
      </p:nvGrpSpPr>
      <p:grpSpPr>
        <a:xfrm>
          <a:off y="0" x="0"/>
          <a:ext cy="0" cx="0"/>
          <a:chOff y="0" x="0"/>
          <a:chExt cy="0" cx="0"/>
        </a:xfrm>
      </p:grpSpPr>
      <p:sp>
        <p:nvSpPr>
          <p:cNvPr id="538" name="Shape 538"/>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Tool Support and Demo</a:t>
            </a:r>
          </a:p>
        </p:txBody>
      </p:sp>
      <p:sp>
        <p:nvSpPr>
          <p:cNvPr id="539" name="Shape 539"/>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The CORAS tool is a diagram editor</a:t>
            </a: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Support for making all kinds of CORAS diagrams</a:t>
            </a: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Design for on-the-fly modeling during structured brainstorming at analysis workshops</a:t>
            </a: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Ensures syntactically correct diagrams</a:t>
            </a: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Used during all steps of the risk analysis</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Input to the various tasks</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Gathering and structuring of information during the tasks</a:t>
            </a:r>
          </a:p>
          <a:p>
            <a:pPr algn="l" rtl="0" lvl="1" marR="0" indent="-285750" marL="742950">
              <a:spcBef>
                <a:spcPts val="480"/>
              </a:spcBef>
              <a:spcAft>
                <a:spcPts val="0"/>
              </a:spcAft>
              <a:buClr>
                <a:srgbClr val="FC3E00"/>
              </a:buClr>
              <a:buSzPct val="60416"/>
              <a:buFont typeface="Arial"/>
              <a:buChar char="●"/>
            </a:pPr>
            <a:r>
              <a:rPr strike="noStrike" u="none" b="0" cap="none" baseline="0" sz="2400" lang="en-US" i="0">
                <a:solidFill>
                  <a:srgbClr val="FC3E00"/>
                </a:solidFill>
                <a:latin typeface="Arial Narrow"/>
                <a:ea typeface="Arial Narrow"/>
                <a:cs typeface="Arial Narrow"/>
                <a:sym typeface="Arial Narrow"/>
              </a:rPr>
              <a:t>Documentation of analysis results</a:t>
            </a:r>
          </a:p>
          <a:p>
            <a:pPr algn="l" rtl="0" lvl="0" marR="0" indent="-342900" marL="342900">
              <a:spcBef>
                <a:spcPts val="560"/>
              </a:spcBef>
              <a:spcAft>
                <a:spcPts val="0"/>
              </a:spcAft>
              <a:buClr>
                <a:srgbClr val="1312FF"/>
              </a:buClr>
              <a:buSzPct val="60714"/>
              <a:buFont typeface="Arial"/>
              <a:buChar char="●"/>
            </a:pPr>
            <a:r>
              <a:rPr strike="noStrike" u="none" b="1" cap="none" baseline="0" sz="2800" lang="en-US" i="0">
                <a:solidFill>
                  <a:srgbClr val="1312FF"/>
                </a:solidFill>
                <a:latin typeface="Arial Narrow"/>
                <a:ea typeface="Arial Narrow"/>
                <a:cs typeface="Arial Narrow"/>
                <a:sym typeface="Arial Narrow"/>
              </a:rPr>
              <a:t>Available for download: </a:t>
            </a:r>
            <a:r>
              <a:rPr strike="noStrike" u="sng" b="1" cap="none" baseline="0" sz="2800" lang="en-US" i="0">
                <a:solidFill>
                  <a:schemeClr val="hlink"/>
                </a:solidFill>
                <a:latin typeface="Arial Narrow"/>
                <a:ea typeface="Arial Narrow"/>
                <a:cs typeface="Arial Narrow"/>
                <a:sym typeface="Arial Narrow"/>
                <a:hlinkClick r:id="rId3"/>
              </a:rPr>
              <a:t>http://coras.sourceforge.net/</a:t>
            </a:r>
          </a:p>
        </p:txBody>
      </p:sp>
      <p:sp>
        <p:nvSpPr>
          <p:cNvPr id="540" name="Shape 54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
        <p:nvSpPr>
          <p:cNvPr id="541" name="Shape 541"/>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45" name="Shape 545"/>
        <p:cNvGrpSpPr/>
        <p:nvPr/>
      </p:nvGrpSpPr>
      <p:grpSpPr>
        <a:xfrm>
          <a:off y="0" x="0"/>
          <a:ext cy="0" cx="0"/>
          <a:chOff y="0" x="0"/>
          <a:chExt cy="0" cx="0"/>
        </a:xfrm>
      </p:grpSpPr>
      <p:pic>
        <p:nvPicPr>
          <p:cNvPr id="546" name="Shape 546"/>
          <p:cNvPicPr preferRelativeResize="0"/>
          <p:nvPr/>
        </p:nvPicPr>
        <p:blipFill>
          <a:blip r:embed="rId3"/>
          <a:stretch>
            <a:fillRect/>
          </a:stretch>
        </p:blipFill>
        <p:spPr>
          <a:xfrm>
            <a:off y="1065212" x="985837"/>
            <a:ext cy="5227637" cx="7261225"/>
          </a:xfrm>
          <a:prstGeom prst="rect">
            <a:avLst/>
          </a:prstGeom>
        </p:spPr>
      </p:pic>
      <p:sp>
        <p:nvSpPr>
          <p:cNvPr id="547" name="Shape 547"/>
          <p:cNvSpPr txBox="1"/>
          <p:nvPr/>
        </p:nvSpPr>
        <p:spPr>
          <a:xfrm>
            <a:off y="764704" x="3525762"/>
            <a:ext cy="369888" cx="1838325"/>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800" lang="en-US" i="0">
                <a:solidFill>
                  <a:srgbClr val="0000FF"/>
                </a:solidFill>
                <a:latin typeface="Arial"/>
                <a:ea typeface="Arial"/>
                <a:cs typeface="Arial"/>
                <a:sym typeface="Arial"/>
              </a:rPr>
              <a:t>Pull-down menu</a:t>
            </a:r>
          </a:p>
        </p:txBody>
      </p:sp>
      <p:cxnSp>
        <p:nvCxnSpPr>
          <p:cNvPr id="548" name="Shape 548"/>
          <p:cNvCxnSpPr/>
          <p:nvPr/>
        </p:nvCxnSpPr>
        <p:spPr>
          <a:xfrm flipH="1">
            <a:off y="949648" x="2699791"/>
            <a:ext cy="533400" cx="825970"/>
          </a:xfrm>
          <a:prstGeom prst="straightConnector1">
            <a:avLst/>
          </a:prstGeom>
          <a:noFill/>
          <a:ln w="19050" cap="flat">
            <a:solidFill>
              <a:srgbClr val="0000FF"/>
            </a:solidFill>
            <a:prstDash val="solid"/>
            <a:round/>
            <a:headEnd w="med" len="med" type="none"/>
            <a:tailEnd w="lg" len="lg" type="stealth"/>
          </a:ln>
        </p:spPr>
      </p:cxnSp>
      <p:sp>
        <p:nvSpPr>
          <p:cNvPr id="549" name="Shape 549"/>
          <p:cNvSpPr txBox="1"/>
          <p:nvPr/>
        </p:nvSpPr>
        <p:spPr>
          <a:xfrm>
            <a:off y="2527300" x="79375"/>
            <a:ext cy="369888" cx="901700"/>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800" lang="en-US" i="0">
                <a:solidFill>
                  <a:srgbClr val="0000FF"/>
                </a:solidFill>
                <a:latin typeface="Arial"/>
                <a:ea typeface="Arial"/>
                <a:cs typeface="Arial"/>
                <a:sym typeface="Arial"/>
              </a:rPr>
              <a:t>Palette</a:t>
            </a:r>
          </a:p>
        </p:txBody>
      </p:sp>
      <p:cxnSp>
        <p:nvCxnSpPr>
          <p:cNvPr id="550" name="Shape 550"/>
          <p:cNvCxnSpPr>
            <a:stCxn id="549" idx="3"/>
          </p:cNvCxnSpPr>
          <p:nvPr/>
        </p:nvCxnSpPr>
        <p:spPr>
          <a:xfrm>
            <a:off y="2712244" x="981075"/>
            <a:ext cy="147638" cx="301624"/>
          </a:xfrm>
          <a:prstGeom prst="straightConnector1">
            <a:avLst/>
          </a:prstGeom>
          <a:noFill/>
          <a:ln w="19050" cap="flat">
            <a:solidFill>
              <a:srgbClr val="0000FF"/>
            </a:solidFill>
            <a:prstDash val="solid"/>
            <a:round/>
            <a:headEnd w="med" len="med" type="none"/>
            <a:tailEnd w="lg" len="lg" type="stealth"/>
          </a:ln>
        </p:spPr>
      </p:cxnSp>
      <p:sp>
        <p:nvSpPr>
          <p:cNvPr id="551" name="Shape 551"/>
          <p:cNvSpPr txBox="1"/>
          <p:nvPr/>
        </p:nvSpPr>
        <p:spPr>
          <a:xfrm>
            <a:off y="555625" x="5810250"/>
            <a:ext cy="369888" cx="1006474"/>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800" lang="en-US" i="0">
                <a:solidFill>
                  <a:srgbClr val="0000FF"/>
                </a:solidFill>
                <a:latin typeface="Arial"/>
                <a:ea typeface="Arial"/>
                <a:cs typeface="Arial"/>
                <a:sym typeface="Arial"/>
              </a:rPr>
              <a:t>Tool bar</a:t>
            </a:r>
          </a:p>
        </p:txBody>
      </p:sp>
      <p:cxnSp>
        <p:nvCxnSpPr>
          <p:cNvPr id="552" name="Shape 552"/>
          <p:cNvCxnSpPr>
            <a:stCxn id="551" idx="2"/>
          </p:cNvCxnSpPr>
          <p:nvPr/>
        </p:nvCxnSpPr>
        <p:spPr>
          <a:xfrm rot="5400000">
            <a:off y="704056" x="5287168"/>
            <a:ext cy="1247774" cx="804861"/>
          </a:xfrm>
          <a:prstGeom prst="straightConnector1">
            <a:avLst/>
          </a:prstGeom>
          <a:noFill/>
          <a:ln w="19050" cap="flat">
            <a:solidFill>
              <a:srgbClr val="0000FF"/>
            </a:solidFill>
            <a:prstDash val="solid"/>
            <a:round/>
            <a:headEnd w="med" len="med" type="none"/>
            <a:tailEnd w="lg" len="lg" type="stealth"/>
          </a:ln>
        </p:spPr>
      </p:cxnSp>
      <p:sp>
        <p:nvSpPr>
          <p:cNvPr id="553" name="Shape 553"/>
          <p:cNvSpPr txBox="1"/>
          <p:nvPr/>
        </p:nvSpPr>
        <p:spPr>
          <a:xfrm>
            <a:off y="2752725" x="8201025"/>
            <a:ext cy="368299" cx="915987"/>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800" lang="en-US" i="0">
                <a:solidFill>
                  <a:srgbClr val="0000FF"/>
                </a:solidFill>
                <a:latin typeface="Arial"/>
                <a:ea typeface="Arial"/>
                <a:cs typeface="Arial"/>
                <a:sym typeface="Arial"/>
              </a:rPr>
              <a:t>Outline</a:t>
            </a:r>
          </a:p>
        </p:txBody>
      </p:sp>
      <p:cxnSp>
        <p:nvCxnSpPr>
          <p:cNvPr id="554" name="Shape 554"/>
          <p:cNvCxnSpPr>
            <a:stCxn id="553" idx="2"/>
          </p:cNvCxnSpPr>
          <p:nvPr/>
        </p:nvCxnSpPr>
        <p:spPr>
          <a:xfrm rot="5400000">
            <a:off y="3035299" x="8019255"/>
            <a:ext cy="725488" cx="554037"/>
          </a:xfrm>
          <a:prstGeom prst="straightConnector1">
            <a:avLst/>
          </a:prstGeom>
          <a:noFill/>
          <a:ln w="19050" cap="flat">
            <a:solidFill>
              <a:srgbClr val="0000FF"/>
            </a:solidFill>
            <a:prstDash val="solid"/>
            <a:round/>
            <a:headEnd w="med" len="med" type="none"/>
            <a:tailEnd w="lg" len="lg" type="stealth"/>
          </a:ln>
        </p:spPr>
      </p:cxnSp>
      <p:sp>
        <p:nvSpPr>
          <p:cNvPr id="555" name="Shape 555"/>
          <p:cNvSpPr txBox="1"/>
          <p:nvPr/>
        </p:nvSpPr>
        <p:spPr>
          <a:xfrm>
            <a:off y="3343275" x="65088"/>
            <a:ext cy="369888" cx="968374"/>
          </a:xfrm>
          <a:prstGeom prst="rect">
            <a:avLst/>
          </a:prstGeom>
          <a:no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800" lang="en-US" i="0">
                <a:solidFill>
                  <a:srgbClr val="0000FF"/>
                </a:solidFill>
                <a:latin typeface="Arial"/>
                <a:ea typeface="Arial"/>
                <a:cs typeface="Arial"/>
                <a:sym typeface="Arial"/>
              </a:rPr>
              <a:t>Canvas</a:t>
            </a:r>
          </a:p>
        </p:txBody>
      </p:sp>
      <p:cxnSp>
        <p:nvCxnSpPr>
          <p:cNvPr id="556" name="Shape 556"/>
          <p:cNvCxnSpPr>
            <a:stCxn id="555" idx="3"/>
          </p:cNvCxnSpPr>
          <p:nvPr/>
        </p:nvCxnSpPr>
        <p:spPr>
          <a:xfrm>
            <a:off y="3528219" x="1033462"/>
            <a:ext cy="560387" cx="2255837"/>
          </a:xfrm>
          <a:prstGeom prst="straightConnector1">
            <a:avLst/>
          </a:prstGeom>
          <a:noFill/>
          <a:ln w="19050" cap="flat">
            <a:solidFill>
              <a:srgbClr val="0000FF"/>
            </a:solidFill>
            <a:prstDash val="solid"/>
            <a:round/>
            <a:headEnd w="med" len="med" type="none"/>
            <a:tailEnd w="lg" len="lg" type="stealth"/>
          </a:ln>
        </p:spPr>
      </p:cxnSp>
      <p:sp>
        <p:nvSpPr>
          <p:cNvPr id="557" name="Shape 557"/>
          <p:cNvSpPr txBox="1"/>
          <p:nvPr/>
        </p:nvSpPr>
        <p:spPr>
          <a:xfrm>
            <a:off y="5181600" x="-108519"/>
            <a:ext cy="646112" cx="1497582"/>
          </a:xfrm>
          <a:prstGeom prst="rect">
            <a:avLst/>
          </a:prstGeom>
          <a:solidFill>
            <a:srgbClr val="FFFFFF">
              <a:alpha val="49803"/>
            </a:srgbClr>
          </a:solidFill>
          <a:ln>
            <a:noFill/>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800" lang="en-US" i="0">
                <a:solidFill>
                  <a:srgbClr val="0000FF"/>
                </a:solidFill>
                <a:latin typeface="Arial"/>
                <a:ea typeface="Arial"/>
                <a:cs typeface="Arial"/>
                <a:sym typeface="Arial"/>
              </a:rPr>
              <a:t>Properties window</a:t>
            </a:r>
          </a:p>
        </p:txBody>
      </p:sp>
      <p:cxnSp>
        <p:nvCxnSpPr>
          <p:cNvPr id="558" name="Shape 558"/>
          <p:cNvCxnSpPr>
            <a:stCxn id="557" idx="3"/>
          </p:cNvCxnSpPr>
          <p:nvPr/>
        </p:nvCxnSpPr>
        <p:spPr>
          <a:xfrm>
            <a:off y="5504656" x="1389062"/>
            <a:ext cy="151605" cx="547687"/>
          </a:xfrm>
          <a:prstGeom prst="straightConnector1">
            <a:avLst/>
          </a:prstGeom>
          <a:noFill/>
          <a:ln w="19050" cap="flat">
            <a:solidFill>
              <a:srgbClr val="0000FF"/>
            </a:solidFill>
            <a:prstDash val="solid"/>
            <a:round/>
            <a:headEnd w="med" len="med" type="none"/>
            <a:tailEnd w="lg" len="lg" type="stealth"/>
          </a:ln>
        </p:spPr>
      </p:cxnSp>
      <p:sp>
        <p:nvSpPr>
          <p:cNvPr id="559" name="Shape 559"/>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Tool Support: Screenshot</a:t>
            </a:r>
          </a:p>
        </p:txBody>
      </p:sp>
      <p:sp>
        <p:nvSpPr>
          <p:cNvPr id="560" name="Shape 56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
        <p:nvSpPr>
          <p:cNvPr id="561" name="Shape 561"/>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y="0" x="0"/>
          <a:ext cy="0" cx="0"/>
          <a:chOff y="0" x="0"/>
          <a:chExt cy="0" cx="0"/>
        </a:xfrm>
      </p:grpSpPr>
      <p:sp>
        <p:nvSpPr>
          <p:cNvPr id="73" name="Shape 73"/>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What is CORAS?</a:t>
            </a:r>
          </a:p>
        </p:txBody>
      </p:sp>
      <p:sp>
        <p:nvSpPr>
          <p:cNvPr id="74" name="Shape 74"/>
          <p:cNvSpPr txBox="1"/>
          <p:nvPr>
            <p:ph idx="1" type="body"/>
          </p:nvPr>
        </p:nvSpPr>
        <p:spPr>
          <a:xfrm>
            <a:off y="1196751" x="422275"/>
            <a:ext cy="4419599" cx="5949924"/>
          </a:xfrm>
          <a:prstGeom prst="rect">
            <a:avLst/>
          </a:prstGeom>
          <a:noFill/>
          <a:ln>
            <a:noFill/>
          </a:ln>
        </p:spPr>
        <p:txBody>
          <a:bodyPr bIns="45700" rIns="91425" lIns="91425" tIns="45700" anchor="t" anchorCtr="0">
            <a:noAutofit/>
          </a:bodyPr>
          <a:lstStyle/>
          <a:p>
            <a:pPr algn="l" rtl="0" lvl="0" marR="0" indent="-342900" marL="342900">
              <a:spcBef>
                <a:spcPts val="400"/>
              </a:spcBef>
              <a:spcAft>
                <a:spcPts val="0"/>
              </a:spcAft>
              <a:buClr>
                <a:srgbClr val="1312FF"/>
              </a:buClr>
              <a:buSzPct val="60000"/>
              <a:buFont typeface="Arial"/>
              <a:buChar char="●"/>
            </a:pPr>
            <a:r>
              <a:rPr strike="noStrike" u="none" b="1" cap="none" baseline="0" sz="2000" lang="en-US" i="0">
                <a:solidFill>
                  <a:srgbClr val="1312FF"/>
                </a:solidFill>
                <a:latin typeface="Arial Narrow"/>
                <a:ea typeface="Arial Narrow"/>
                <a:cs typeface="Arial Narrow"/>
                <a:sym typeface="Arial Narrow"/>
              </a:rPr>
              <a:t>CORAS consists of three parts</a:t>
            </a:r>
          </a:p>
          <a:p>
            <a:pPr algn="l" rtl="0" lvl="1" marR="0" indent="-285750" marL="742950">
              <a:spcBef>
                <a:spcPts val="360"/>
              </a:spcBef>
              <a:spcAft>
                <a:spcPts val="0"/>
              </a:spcAft>
              <a:buClr>
                <a:srgbClr val="FC3E00"/>
              </a:buClr>
              <a:buSzPct val="61111"/>
              <a:buFont typeface="Arial"/>
              <a:buChar char="●"/>
            </a:pPr>
            <a:r>
              <a:rPr strike="noStrike" u="none" b="0" cap="none" baseline="0" sz="1800" lang="en-US" i="0">
                <a:solidFill>
                  <a:srgbClr val="FC3E00"/>
                </a:solidFill>
                <a:latin typeface="Arial Narrow"/>
                <a:ea typeface="Arial Narrow"/>
                <a:cs typeface="Arial Narrow"/>
                <a:sym typeface="Arial Narrow"/>
              </a:rPr>
              <a:t>A method for risk analysis</a:t>
            </a:r>
          </a:p>
          <a:p>
            <a:pPr algn="l" rtl="0" lvl="1" marR="0" indent="-285750" marL="742950">
              <a:spcBef>
                <a:spcPts val="360"/>
              </a:spcBef>
              <a:spcAft>
                <a:spcPts val="0"/>
              </a:spcAft>
              <a:buClr>
                <a:srgbClr val="FC3E00"/>
              </a:buClr>
              <a:buSzPct val="61111"/>
              <a:buFont typeface="Arial"/>
              <a:buChar char="●"/>
            </a:pPr>
            <a:r>
              <a:rPr strike="noStrike" u="none" b="0" cap="none" baseline="0" sz="1800" lang="en-US" i="0">
                <a:solidFill>
                  <a:srgbClr val="FC3E00"/>
                </a:solidFill>
                <a:latin typeface="Arial Narrow"/>
                <a:ea typeface="Arial Narrow"/>
                <a:cs typeface="Arial Narrow"/>
                <a:sym typeface="Arial Narrow"/>
              </a:rPr>
              <a:t>A language for risk modeling</a:t>
            </a:r>
          </a:p>
          <a:p>
            <a:pPr algn="l" rtl="0" lvl="1" marR="0" indent="-285750" marL="742950">
              <a:spcBef>
                <a:spcPts val="360"/>
              </a:spcBef>
              <a:spcAft>
                <a:spcPts val="0"/>
              </a:spcAft>
              <a:buClr>
                <a:srgbClr val="FC3E00"/>
              </a:buClr>
              <a:buSzPct val="61111"/>
              <a:buFont typeface="Arial"/>
              <a:buChar char="●"/>
            </a:pPr>
            <a:r>
              <a:rPr strike="noStrike" u="none" b="0" cap="none" baseline="0" sz="1800" lang="en-US" i="0">
                <a:solidFill>
                  <a:srgbClr val="FC3E00"/>
                </a:solidFill>
                <a:latin typeface="Arial Narrow"/>
                <a:ea typeface="Arial Narrow"/>
                <a:cs typeface="Arial Narrow"/>
                <a:sym typeface="Arial Narrow"/>
              </a:rPr>
              <a:t>A tool to support the risk analysis process</a:t>
            </a:r>
          </a:p>
          <a:p>
            <a:pPr algn="l" rtl="0" lvl="0" marR="0" indent="-342900" marL="342900">
              <a:spcBef>
                <a:spcPts val="400"/>
              </a:spcBef>
              <a:spcAft>
                <a:spcPts val="0"/>
              </a:spcAft>
              <a:buClr>
                <a:srgbClr val="1312FF"/>
              </a:buClr>
              <a:buSzPct val="60000"/>
              <a:buFont typeface="Arial"/>
              <a:buChar char="●"/>
            </a:pPr>
            <a:r>
              <a:rPr strike="noStrike" u="none" b="1" cap="none" baseline="0" sz="2000" lang="en-US" i="0">
                <a:solidFill>
                  <a:srgbClr val="1312FF"/>
                </a:solidFill>
                <a:latin typeface="Arial Narrow"/>
                <a:ea typeface="Arial Narrow"/>
                <a:cs typeface="Arial Narrow"/>
                <a:sym typeface="Arial Narrow"/>
              </a:rPr>
              <a:t>A stepwise, structured and systematic process</a:t>
            </a:r>
          </a:p>
          <a:p>
            <a:pPr algn="l" rtl="0" lvl="1" marR="0" indent="-285750" marL="742950">
              <a:spcBef>
                <a:spcPts val="360"/>
              </a:spcBef>
              <a:spcAft>
                <a:spcPts val="0"/>
              </a:spcAft>
              <a:buClr>
                <a:srgbClr val="FC3E00"/>
              </a:buClr>
              <a:buSzPct val="61111"/>
              <a:buFont typeface="Arial"/>
              <a:buChar char="●"/>
            </a:pPr>
            <a:r>
              <a:rPr strike="noStrike" u="none" b="0" cap="none" baseline="0" sz="1800" lang="en-US" i="0">
                <a:solidFill>
                  <a:srgbClr val="FC3E00"/>
                </a:solidFill>
                <a:latin typeface="Arial Narrow"/>
                <a:ea typeface="Arial Narrow"/>
                <a:cs typeface="Arial Narrow"/>
                <a:sym typeface="Arial Narrow"/>
              </a:rPr>
              <a:t>Asset-driven</a:t>
            </a:r>
          </a:p>
          <a:p>
            <a:pPr algn="l" rtl="0" lvl="1" marR="0" indent="-285750" marL="742950">
              <a:spcBef>
                <a:spcPts val="360"/>
              </a:spcBef>
              <a:spcAft>
                <a:spcPts val="0"/>
              </a:spcAft>
              <a:buClr>
                <a:srgbClr val="FC3E00"/>
              </a:buClr>
              <a:buSzPct val="61111"/>
              <a:buFont typeface="Arial"/>
              <a:buChar char="●"/>
            </a:pPr>
            <a:r>
              <a:rPr strike="noStrike" u="none" b="0" cap="none" baseline="0" sz="1800" lang="en-US" i="0">
                <a:solidFill>
                  <a:srgbClr val="FC3E00"/>
                </a:solidFill>
                <a:latin typeface="Arial Narrow"/>
                <a:ea typeface="Arial Narrow"/>
                <a:cs typeface="Arial Narrow"/>
                <a:sym typeface="Arial Narrow"/>
              </a:rPr>
              <a:t>Concrete tasks with practical guidelines</a:t>
            </a:r>
          </a:p>
          <a:p>
            <a:pPr algn="l" rtl="0" lvl="1" marR="0" indent="-285750" marL="742950">
              <a:spcBef>
                <a:spcPts val="360"/>
              </a:spcBef>
              <a:spcAft>
                <a:spcPts val="0"/>
              </a:spcAft>
              <a:buClr>
                <a:srgbClr val="FC3E00"/>
              </a:buClr>
              <a:buSzPct val="61111"/>
              <a:buFont typeface="Arial"/>
              <a:buChar char="●"/>
            </a:pPr>
            <a:r>
              <a:rPr strike="noStrike" u="none" b="0" cap="none" baseline="0" sz="1800" lang="en-US" i="0">
                <a:solidFill>
                  <a:srgbClr val="FC3E00"/>
                </a:solidFill>
                <a:latin typeface="Arial Narrow"/>
                <a:ea typeface="Arial Narrow"/>
                <a:cs typeface="Arial Narrow"/>
                <a:sym typeface="Arial Narrow"/>
              </a:rPr>
              <a:t>Model-driven</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chemeClr val="dk1"/>
                </a:solidFill>
                <a:latin typeface="Arial Narrow"/>
                <a:ea typeface="Arial Narrow"/>
                <a:cs typeface="Arial Narrow"/>
                <a:sym typeface="Arial Narrow"/>
              </a:rPr>
              <a:t>Models as basis for and input to analysis tasks</a:t>
            </a:r>
          </a:p>
          <a:p>
            <a:pPr algn="l" rtl="0" lvl="2" marR="0" indent="-228600" marL="1143000">
              <a:spcBef>
                <a:spcPts val="320"/>
              </a:spcBef>
              <a:spcAft>
                <a:spcPts val="0"/>
              </a:spcAft>
              <a:buClr>
                <a:schemeClr val="dk1"/>
              </a:buClr>
              <a:buSzPct val="59375"/>
              <a:buFont typeface="Arial"/>
              <a:buChar char="●"/>
            </a:pPr>
            <a:r>
              <a:rPr strike="noStrike" u="none" b="0" cap="none" baseline="0" sz="1600" lang="en-US" i="0">
                <a:solidFill>
                  <a:schemeClr val="dk1"/>
                </a:solidFill>
                <a:latin typeface="Arial Narrow"/>
                <a:ea typeface="Arial Narrow"/>
                <a:cs typeface="Arial Narrow"/>
                <a:sym typeface="Arial Narrow"/>
              </a:rPr>
              <a:t>Models for documentation of results</a:t>
            </a:r>
          </a:p>
          <a:p>
            <a:pPr algn="l" rtl="0" lvl="0" marR="0" indent="-342900" marL="342900">
              <a:spcBef>
                <a:spcPts val="400"/>
              </a:spcBef>
              <a:spcAft>
                <a:spcPts val="0"/>
              </a:spcAft>
              <a:buClr>
                <a:srgbClr val="1312FF"/>
              </a:buClr>
              <a:buSzPct val="60000"/>
              <a:buFont typeface="Arial"/>
              <a:buChar char="●"/>
            </a:pPr>
            <a:r>
              <a:rPr strike="noStrike" u="none" b="1" cap="none" baseline="0" sz="2000" lang="en-US" i="0">
                <a:solidFill>
                  <a:srgbClr val="1312FF"/>
                </a:solidFill>
                <a:latin typeface="Arial Narrow"/>
                <a:ea typeface="Arial Narrow"/>
                <a:cs typeface="Arial Narrow"/>
                <a:sym typeface="Arial Narrow"/>
              </a:rPr>
              <a:t>Based on internationally established standards (</a:t>
            </a:r>
            <a:r>
              <a:rPr strike="noStrike" u="none" b="1" cap="none" baseline="0" sz="2000" lang="en-US" i="1">
                <a:solidFill>
                  <a:srgbClr val="1312FF"/>
                </a:solidFill>
                <a:latin typeface="Arial Narrow"/>
                <a:ea typeface="Arial Narrow"/>
                <a:cs typeface="Arial Narrow"/>
                <a:sym typeface="Arial Narrow"/>
              </a:rPr>
              <a:t>ISO 31000)</a:t>
            </a:r>
          </a:p>
          <a:p>
            <a:pPr algn="l" rtl="0" lvl="0" marR="0" indent="-342900" marL="342900">
              <a:spcBef>
                <a:spcPts val="400"/>
              </a:spcBef>
              <a:spcAft>
                <a:spcPts val="0"/>
              </a:spcAft>
              <a:buClr>
                <a:srgbClr val="1312FF"/>
              </a:buClr>
              <a:buSzPct val="60000"/>
              <a:buFont typeface="Arial"/>
              <a:buChar char="●"/>
            </a:pPr>
            <a:r>
              <a:rPr strike="noStrike" u="none" b="1" cap="none" baseline="0" sz="2000" lang="en-US" i="0">
                <a:solidFill>
                  <a:srgbClr val="1312FF"/>
                </a:solidFill>
                <a:latin typeface="Arial Narrow"/>
                <a:ea typeface="Arial Narrow"/>
                <a:cs typeface="Arial Narrow"/>
                <a:sym typeface="Arial Narrow"/>
              </a:rPr>
              <a:t>Book: </a:t>
            </a:r>
            <a:r>
              <a:rPr strike="noStrike" u="sng" b="1" cap="none" baseline="0" sz="2000" lang="en-US" i="0">
                <a:solidFill>
                  <a:schemeClr val="hlink"/>
                </a:solidFill>
                <a:latin typeface="Arial Narrow"/>
                <a:ea typeface="Arial Narrow"/>
                <a:cs typeface="Arial Narrow"/>
                <a:sym typeface="Arial Narrow"/>
                <a:hlinkClick r:id="rId3"/>
              </a:rPr>
              <a:t>http://www.springer.com/computer/swe/book/978-3-642-12322-1</a:t>
            </a:r>
          </a:p>
        </p:txBody>
      </p:sp>
      <p:sp>
        <p:nvSpPr>
          <p:cNvPr id="75" name="Shape 75"/>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
        <p:nvSpPr>
          <p:cNvPr id="76" name="Shape 76"/>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pic>
        <p:nvPicPr>
          <p:cNvPr id="77" name="Shape 77"/>
          <p:cNvPicPr preferRelativeResize="0"/>
          <p:nvPr/>
        </p:nvPicPr>
        <p:blipFill>
          <a:blip r:embed="rId4"/>
          <a:stretch>
            <a:fillRect/>
          </a:stretch>
        </p:blipFill>
        <p:spPr>
          <a:xfrm>
            <a:off y="1196751" x="6396523"/>
            <a:ext cy="4240213" cx="2728912"/>
          </a:xfrm>
          <a:prstGeom prst="rect">
            <a:avLst/>
          </a:prstGeom>
        </p:spPr>
      </p:pic>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65" name="Shape 565"/>
        <p:cNvGrpSpPr/>
        <p:nvPr/>
      </p:nvGrpSpPr>
      <p:grpSpPr>
        <a:xfrm>
          <a:off y="0" x="0"/>
          <a:ext cy="0" cx="0"/>
          <a:chOff y="0" x="0"/>
          <a:chExt cy="0" cx="0"/>
        </a:xfrm>
      </p:grpSpPr>
      <p:sp>
        <p:nvSpPr>
          <p:cNvPr id="566" name="Shape 566"/>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Summary</a:t>
            </a:r>
          </a:p>
        </p:txBody>
      </p:sp>
      <p:sp>
        <p:nvSpPr>
          <p:cNvPr id="567" name="Shape 567"/>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568" name="Shape 568"/>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569" name="Shape 569"/>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570" name="Shape 57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571" name="Shape 571"/>
          <p:cNvPicPr preferRelativeResize="0"/>
          <p:nvPr/>
        </p:nvPicPr>
        <p:blipFill>
          <a:blip r:embed="rId3"/>
          <a:stretch>
            <a:fillRect/>
          </a:stretch>
        </p:blipFill>
        <p:spPr>
          <a:xfrm>
            <a:off y="1109662" x="828675"/>
            <a:ext cy="4638675" cx="7486650"/>
          </a:xfrm>
          <a:prstGeom prst="rect">
            <a:avLst/>
          </a:prstGeom>
        </p:spPr>
      </p:pic>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5" name="Shape 575"/>
        <p:cNvGrpSpPr/>
        <p:nvPr/>
      </p:nvGrpSpPr>
      <p:grpSpPr>
        <a:xfrm>
          <a:off y="0" x="0"/>
          <a:ext cy="0" cx="0"/>
          <a:chOff y="0" x="0"/>
          <a:chExt cy="0" cx="0"/>
        </a:xfrm>
      </p:grpSpPr>
      <p:sp>
        <p:nvSpPr>
          <p:cNvPr id="576" name="Shape 576"/>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Summary</a:t>
            </a:r>
          </a:p>
        </p:txBody>
      </p:sp>
      <p:sp>
        <p:nvSpPr>
          <p:cNvPr id="577" name="Shape 577"/>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CORAS risk model in a nutshell</a:t>
            </a:r>
          </a:p>
        </p:txBody>
      </p:sp>
      <p:sp>
        <p:nvSpPr>
          <p:cNvPr id="578" name="Shape 578"/>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579" name="Shape 579"/>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580" name="Shape 580"/>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581" name="Shape 581"/>
          <p:cNvPicPr preferRelativeResize="0"/>
          <p:nvPr/>
        </p:nvPicPr>
        <p:blipFill>
          <a:blip r:embed="rId3"/>
          <a:stretch>
            <a:fillRect/>
          </a:stretch>
        </p:blipFill>
        <p:spPr>
          <a:xfrm>
            <a:off y="2231280" x="827087"/>
            <a:ext cy="1536700" cx="2406649"/>
          </a:xfrm>
          <a:prstGeom prst="rect">
            <a:avLst/>
          </a:prstGeom>
        </p:spPr>
      </p:pic>
      <p:pic>
        <p:nvPicPr>
          <p:cNvPr id="582" name="Shape 582"/>
          <p:cNvPicPr preferRelativeResize="0"/>
          <p:nvPr/>
        </p:nvPicPr>
        <p:blipFill>
          <a:blip r:embed="rId4"/>
          <a:stretch>
            <a:fillRect/>
          </a:stretch>
        </p:blipFill>
        <p:spPr>
          <a:xfrm>
            <a:off y="3799730" x="7832725"/>
            <a:ext cy="831849" cx="627062"/>
          </a:xfrm>
          <a:prstGeom prst="rect">
            <a:avLst/>
          </a:prstGeom>
        </p:spPr>
      </p:pic>
      <p:pic>
        <p:nvPicPr>
          <p:cNvPr id="583" name="Shape 583"/>
          <p:cNvPicPr preferRelativeResize="0"/>
          <p:nvPr/>
        </p:nvPicPr>
        <p:blipFill>
          <a:blip r:embed="rId5"/>
          <a:stretch>
            <a:fillRect/>
          </a:stretch>
        </p:blipFill>
        <p:spPr>
          <a:xfrm>
            <a:off y="4641105" x="2863850"/>
            <a:ext cy="1406524" cx="2571750"/>
          </a:xfrm>
          <a:prstGeom prst="rect">
            <a:avLst/>
          </a:prstGeom>
        </p:spPr>
      </p:pic>
      <p:pic>
        <p:nvPicPr>
          <p:cNvPr id="584" name="Shape 584"/>
          <p:cNvPicPr preferRelativeResize="0"/>
          <p:nvPr/>
        </p:nvPicPr>
        <p:blipFill>
          <a:blip r:embed="rId6"/>
          <a:stretch>
            <a:fillRect/>
          </a:stretch>
        </p:blipFill>
        <p:spPr>
          <a:xfrm>
            <a:off y="3455242" x="3519487"/>
            <a:ext cy="1233487" cx="1916112"/>
          </a:xfrm>
          <a:prstGeom prst="rect">
            <a:avLst/>
          </a:prstGeom>
        </p:spPr>
      </p:pic>
      <p:pic>
        <p:nvPicPr>
          <p:cNvPr id="585" name="Shape 585"/>
          <p:cNvPicPr preferRelativeResize="0"/>
          <p:nvPr/>
        </p:nvPicPr>
        <p:blipFill>
          <a:blip r:embed="rId7"/>
          <a:stretch>
            <a:fillRect/>
          </a:stretch>
        </p:blipFill>
        <p:spPr>
          <a:xfrm>
            <a:off y="3623517" x="5918200"/>
            <a:ext cy="814386" cx="1339850"/>
          </a:xfrm>
          <a:prstGeom prst="rect">
            <a:avLst/>
          </a:prstGeom>
        </p:spPr>
      </p:pic>
      <p:pic>
        <p:nvPicPr>
          <p:cNvPr id="586" name="Shape 586"/>
          <p:cNvPicPr preferRelativeResize="0"/>
          <p:nvPr/>
        </p:nvPicPr>
        <p:blipFill>
          <a:blip r:embed="rId8"/>
          <a:stretch>
            <a:fillRect/>
          </a:stretch>
        </p:blipFill>
        <p:spPr>
          <a:xfrm>
            <a:off y="4083892" x="1116012"/>
            <a:ext cy="146050" cx="2390774"/>
          </a:xfrm>
          <a:prstGeom prst="rect">
            <a:avLst/>
          </a:prstGeom>
        </p:spPr>
      </p:pic>
      <p:pic>
        <p:nvPicPr>
          <p:cNvPr id="587" name="Shape 587"/>
          <p:cNvPicPr preferRelativeResize="0"/>
          <p:nvPr/>
        </p:nvPicPr>
        <p:blipFill>
          <a:blip r:embed="rId9"/>
          <a:stretch>
            <a:fillRect/>
          </a:stretch>
        </p:blipFill>
        <p:spPr>
          <a:xfrm>
            <a:off y="4083892" x="5435600"/>
            <a:ext cy="146050" cx="466725"/>
          </a:xfrm>
          <a:prstGeom prst="rect">
            <a:avLst/>
          </a:prstGeom>
        </p:spPr>
      </p:pic>
      <p:pic>
        <p:nvPicPr>
          <p:cNvPr id="588" name="Shape 588"/>
          <p:cNvPicPr preferRelativeResize="0"/>
          <p:nvPr/>
        </p:nvPicPr>
        <p:blipFill>
          <a:blip r:embed="rId10"/>
          <a:stretch>
            <a:fillRect/>
          </a:stretch>
        </p:blipFill>
        <p:spPr>
          <a:xfrm>
            <a:off y="4083892" x="7235825"/>
            <a:ext cy="146050" cx="612774"/>
          </a:xfrm>
          <a:prstGeom prst="rect">
            <a:avLst/>
          </a:prstGeom>
        </p:spPr>
      </p:pic>
      <p:pic>
        <p:nvPicPr>
          <p:cNvPr id="589" name="Shape 589"/>
          <p:cNvPicPr preferRelativeResize="0"/>
          <p:nvPr/>
        </p:nvPicPr>
        <p:blipFill>
          <a:blip r:embed="rId11"/>
          <a:stretch>
            <a:fillRect/>
          </a:stretch>
        </p:blipFill>
        <p:spPr>
          <a:xfrm>
            <a:off y="1943942" x="5283200"/>
            <a:ext cy="1689099" cx="1881187"/>
          </a:xfrm>
          <a:prstGeom prst="rect">
            <a:avLst/>
          </a:prstGeom>
        </p:spPr>
      </p:pic>
      <p:pic>
        <p:nvPicPr>
          <p:cNvPr id="590" name="Shape 590"/>
          <p:cNvPicPr preferRelativeResize="0"/>
          <p:nvPr/>
        </p:nvPicPr>
        <p:blipFill>
          <a:blip r:embed="rId12"/>
          <a:stretch>
            <a:fillRect/>
          </a:stretch>
        </p:blipFill>
        <p:spPr>
          <a:xfrm>
            <a:off y="3744167" x="1101725"/>
            <a:ext cy="860425" cx="2390774"/>
          </a:xfrm>
          <a:prstGeom prst="rect">
            <a:avLst/>
          </a:prstGeom>
        </p:spPr>
      </p:pic>
      <p:pic>
        <p:nvPicPr>
          <p:cNvPr id="591" name="Shape 591"/>
          <p:cNvPicPr preferRelativeResize="0"/>
          <p:nvPr/>
        </p:nvPicPr>
        <p:blipFill>
          <a:blip r:embed="rId13"/>
          <a:stretch>
            <a:fillRect/>
          </a:stretch>
        </p:blipFill>
        <p:spPr>
          <a:xfrm>
            <a:off y="3861642" x="539750"/>
            <a:ext cy="831849" cx="652463"/>
          </a:xfrm>
          <a:prstGeom prst="rect">
            <a:avLst/>
          </a:prstGeom>
        </p:spPr>
      </p:pic>
      <p:sp>
        <p:nvSpPr>
          <p:cNvPr id="592" name="Shape 592"/>
          <p:cNvSpPr/>
          <p:nvPr/>
        </p:nvSpPr>
        <p:spPr>
          <a:xfrm>
            <a:off y="1561354" x="1576387"/>
            <a:ext cy="531812" cx="1470024"/>
          </a:xfrm>
          <a:prstGeom prst="wedgeRectCallout">
            <a:avLst>
              <a:gd fmla="val -20833" name="adj1"/>
              <a:gd fmla="val 62500" name="adj2"/>
            </a:avLst>
          </a:prstGeom>
          <a:solidFill>
            <a:schemeClr val="accent3"/>
          </a:solidFill>
          <a:ln w="25400" cap="flat">
            <a:solidFill>
              <a:srgbClr val="BBBBBB"/>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1600" lang="en-US" i="0">
                <a:solidFill>
                  <a:srgbClr val="0070C0"/>
                </a:solidFill>
                <a:latin typeface="Arial Narrow"/>
                <a:ea typeface="Arial Narrow"/>
                <a:cs typeface="Arial Narrow"/>
                <a:sym typeface="Arial Narrow"/>
              </a:rPr>
              <a:t>Remove threat</a:t>
            </a:r>
          </a:p>
        </p:txBody>
      </p:sp>
      <p:sp>
        <p:nvSpPr>
          <p:cNvPr id="593" name="Shape 593"/>
          <p:cNvSpPr/>
          <p:nvPr/>
        </p:nvSpPr>
        <p:spPr>
          <a:xfrm>
            <a:off y="1561354" x="6675438"/>
            <a:ext cy="531812" cx="1470024"/>
          </a:xfrm>
          <a:prstGeom prst="wedgeRectCallout">
            <a:avLst>
              <a:gd fmla="val -44395" name="adj1"/>
              <a:gd fmla="val 78131" name="adj2"/>
            </a:avLst>
          </a:prstGeom>
          <a:solidFill>
            <a:schemeClr val="accent3"/>
          </a:solidFill>
          <a:ln w="25400" cap="flat">
            <a:solidFill>
              <a:srgbClr val="BBBBBB"/>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1600" lang="en-US" i="0">
                <a:solidFill>
                  <a:srgbClr val="0070C0"/>
                </a:solidFill>
                <a:latin typeface="Arial Narrow"/>
                <a:ea typeface="Arial Narrow"/>
                <a:cs typeface="Arial Narrow"/>
                <a:sym typeface="Arial Narrow"/>
              </a:rPr>
              <a:t>Reduce consequence</a:t>
            </a:r>
          </a:p>
        </p:txBody>
      </p:sp>
      <p:sp>
        <p:nvSpPr>
          <p:cNvPr id="594" name="Shape 594"/>
          <p:cNvSpPr/>
          <p:nvPr/>
        </p:nvSpPr>
        <p:spPr>
          <a:xfrm>
            <a:off y="6209555" x="4548187"/>
            <a:ext cy="531812" cx="1470024"/>
          </a:xfrm>
          <a:prstGeom prst="wedgeRectCallout">
            <a:avLst>
              <a:gd fmla="val -23660" name="adj1"/>
              <a:gd fmla="val -85994" name="adj2"/>
            </a:avLst>
          </a:prstGeom>
          <a:solidFill>
            <a:schemeClr val="accent3"/>
          </a:solidFill>
          <a:ln w="25400" cap="flat">
            <a:solidFill>
              <a:srgbClr val="BBBBBB"/>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1600" lang="en-US" i="0">
                <a:solidFill>
                  <a:srgbClr val="0070C0"/>
                </a:solidFill>
                <a:latin typeface="Arial Narrow"/>
                <a:ea typeface="Arial Narrow"/>
                <a:cs typeface="Arial Narrow"/>
                <a:sym typeface="Arial Narrow"/>
              </a:rPr>
              <a:t>Remove vulnerability</a:t>
            </a:r>
          </a:p>
        </p:txBody>
      </p:sp>
      <p:sp>
        <p:nvSpPr>
          <p:cNvPr id="595" name="Shape 595"/>
          <p:cNvSpPr/>
          <p:nvPr/>
        </p:nvSpPr>
        <p:spPr>
          <a:xfrm>
            <a:off y="2923430" x="3519487"/>
            <a:ext cy="531812" cx="2244724"/>
          </a:xfrm>
          <a:prstGeom prst="wedgeRectCallout">
            <a:avLst>
              <a:gd fmla="val -20833" name="adj1"/>
              <a:gd fmla="val 62500" name="adj2"/>
            </a:avLst>
          </a:prstGeom>
          <a:solidFill>
            <a:schemeClr val="accent3"/>
          </a:solidFill>
          <a:ln w="25400" cap="flat">
            <a:solidFill>
              <a:srgbClr val="BBBBBB"/>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1600" lang="en-US" i="0">
                <a:solidFill>
                  <a:srgbClr val="0070C0"/>
                </a:solidFill>
                <a:latin typeface="Arial Narrow"/>
                <a:ea typeface="Arial Narrow"/>
                <a:cs typeface="Arial Narrow"/>
                <a:sym typeface="Arial Narrow"/>
              </a:rPr>
              <a:t>Threat scenario (initiated by threat)</a:t>
            </a:r>
          </a:p>
        </p:txBody>
      </p:sp>
      <p:sp>
        <p:nvSpPr>
          <p:cNvPr id="596" name="Shape 596"/>
          <p:cNvSpPr/>
          <p:nvPr/>
        </p:nvSpPr>
        <p:spPr>
          <a:xfrm>
            <a:off y="4604592" x="5562600"/>
            <a:ext cy="531811" cx="2743199"/>
          </a:xfrm>
          <a:prstGeom prst="wedgeRectCallout">
            <a:avLst>
              <a:gd fmla="val -19599" name="adj1"/>
              <a:gd fmla="val -72968" name="adj2"/>
            </a:avLst>
          </a:prstGeom>
          <a:solidFill>
            <a:schemeClr val="accent3"/>
          </a:solidFill>
          <a:ln w="25400" cap="flat">
            <a:solidFill>
              <a:srgbClr val="BBBBBB"/>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1600" lang="en-US" i="0">
                <a:solidFill>
                  <a:srgbClr val="0070C0"/>
                </a:solidFill>
                <a:latin typeface="Arial Narrow"/>
                <a:ea typeface="Arial Narrow"/>
                <a:cs typeface="Arial Narrow"/>
                <a:sym typeface="Arial Narrow"/>
              </a:rPr>
              <a:t>Unwanted incident </a:t>
            </a:r>
          </a:p>
          <a:p>
            <a:pPr algn="ctr" rtl="0" lvl="0" marR="0" indent="0" marL="0">
              <a:spcBef>
                <a:spcPts val="0"/>
              </a:spcBef>
              <a:spcAft>
                <a:spcPts val="0"/>
              </a:spcAft>
              <a:buSzPct val="25000"/>
              <a:buNone/>
            </a:pPr>
            <a:r>
              <a:rPr strike="noStrike" u="none" b="1" cap="none" baseline="0" sz="1600" lang="en-US" i="0">
                <a:solidFill>
                  <a:srgbClr val="0070C0"/>
                </a:solidFill>
                <a:latin typeface="Arial Narrow"/>
                <a:ea typeface="Arial Narrow"/>
                <a:cs typeface="Arial Narrow"/>
                <a:sym typeface="Arial Narrow"/>
              </a:rPr>
              <a:t>(leaded by threat scenario)</a:t>
            </a:r>
          </a:p>
        </p:txBody>
      </p:sp>
      <p:sp>
        <p:nvSpPr>
          <p:cNvPr id="597" name="Shape 597"/>
          <p:cNvSpPr/>
          <p:nvPr/>
        </p:nvSpPr>
        <p:spPr>
          <a:xfrm>
            <a:off y="3313955" x="1804988"/>
            <a:ext cy="377824" cx="1470024"/>
          </a:xfrm>
          <a:prstGeom prst="wedgeRectCallout">
            <a:avLst>
              <a:gd fmla="val -13293" name="adj1"/>
              <a:gd fmla="val 75526" name="adj2"/>
            </a:avLst>
          </a:prstGeom>
          <a:solidFill>
            <a:schemeClr val="accent3"/>
          </a:solidFill>
          <a:ln w="25400" cap="flat">
            <a:solidFill>
              <a:srgbClr val="BBBBBB"/>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1600" lang="en-US" i="0">
                <a:solidFill>
                  <a:srgbClr val="0070C0"/>
                </a:solidFill>
                <a:latin typeface="Arial Narrow"/>
                <a:ea typeface="Arial Narrow"/>
                <a:cs typeface="Arial Narrow"/>
                <a:sym typeface="Arial Narrow"/>
              </a:rPr>
              <a:t>Vulnerability</a:t>
            </a:r>
          </a:p>
        </p:txBody>
      </p:sp>
      <p:sp>
        <p:nvSpPr>
          <p:cNvPr id="598" name="Shape 598"/>
          <p:cNvSpPr/>
          <p:nvPr/>
        </p:nvSpPr>
        <p:spPr>
          <a:xfrm>
            <a:off y="4841130" x="381000"/>
            <a:ext cy="377824" cx="1470024"/>
          </a:xfrm>
          <a:prstGeom prst="wedgeRectCallout">
            <a:avLst>
              <a:gd fmla="val -20833" name="adj1"/>
              <a:gd fmla="val -86158" name="adj2"/>
            </a:avLst>
          </a:prstGeom>
          <a:solidFill>
            <a:schemeClr val="accent3"/>
          </a:solidFill>
          <a:ln w="25400" cap="flat">
            <a:solidFill>
              <a:srgbClr val="BBBBBB"/>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spcAft>
                <a:spcPts val="0"/>
              </a:spcAft>
              <a:buSzPct val="25000"/>
              <a:buNone/>
            </a:pPr>
            <a:r>
              <a:rPr strike="noStrike" u="none" b="1" cap="none" baseline="0" sz="1600" lang="en-US" i="0">
                <a:solidFill>
                  <a:srgbClr val="0070C0"/>
                </a:solidFill>
                <a:latin typeface="Arial Narrow"/>
                <a:ea typeface="Arial Narrow"/>
                <a:cs typeface="Arial Narrow"/>
                <a:sym typeface="Arial Narrow"/>
              </a:rPr>
              <a:t>Threat</a:t>
            </a: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2" name="Shape 602"/>
        <p:cNvGrpSpPr/>
        <p:nvPr/>
      </p:nvGrpSpPr>
      <p:grpSpPr>
        <a:xfrm>
          <a:off y="0" x="0"/>
          <a:ext cy="0" cx="0"/>
          <a:chOff y="0" x="0"/>
          <a:chExt cy="0" cx="0"/>
        </a:xfrm>
      </p:grpSpPr>
      <p:sp>
        <p:nvSpPr>
          <p:cNvPr id="603" name="Shape 603"/>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Credits</a:t>
            </a:r>
          </a:p>
        </p:txBody>
      </p:sp>
      <p:sp>
        <p:nvSpPr>
          <p:cNvPr id="604" name="Shape 604"/>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M.Lund, B.Solhaug, K.Stolen, Model-Driven Risk Analysis: The CORAS approach. Springer 2011.</a:t>
            </a:r>
          </a:p>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Heidi E.I.Dahl, ESSCaSS 2008, NODES Tutorial.</a:t>
            </a:r>
          </a:p>
          <a:p>
            <a:pPr algn="l" rtl="0" lvl="0" marR="0" indent="-342900" marL="342900">
              <a:spcBef>
                <a:spcPts val="640"/>
              </a:spcBef>
              <a:spcAft>
                <a:spcPts val="0"/>
              </a:spcAft>
              <a:buClr>
                <a:srgbClr val="1312FF"/>
              </a:buClr>
              <a:buSzPct val="59375"/>
              <a:buFont typeface="Arial"/>
              <a:buChar char="●"/>
            </a:pPr>
            <a:r>
              <a:rPr strike="noStrike" u="none" b="1" cap="none" baseline="0" sz="3200" lang="en-US" i="0">
                <a:solidFill>
                  <a:srgbClr val="1312FF"/>
                </a:solidFill>
                <a:latin typeface="Arial Narrow"/>
                <a:ea typeface="Arial Narrow"/>
                <a:cs typeface="Arial Narrow"/>
                <a:sym typeface="Arial Narrow"/>
              </a:rPr>
              <a:t>Atle Refsdal, ERISE 2011 tutorial.</a:t>
            </a:r>
          </a:p>
        </p:txBody>
      </p:sp>
      <p:sp>
        <p:nvSpPr>
          <p:cNvPr id="605" name="Shape 605"/>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606" name="Shape 606"/>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607" name="Shape 607"/>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y="0" x="0"/>
          <a:ext cy="0" cx="0"/>
          <a:chOff y="0" x="0"/>
          <a:chExt cy="0" cx="0"/>
        </a:xfrm>
      </p:grpSpPr>
      <p:sp>
        <p:nvSpPr>
          <p:cNvPr id="82" name="Shape 82"/>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Why do we analyze security risks?</a:t>
            </a:r>
          </a:p>
        </p:txBody>
      </p:sp>
      <p:sp>
        <p:nvSpPr>
          <p:cNvPr id="83" name="Shape 83"/>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spcBef>
                <a:spcPts val="0"/>
              </a:spcBef>
              <a:buNone/>
            </a:pPr>
            <a:r>
              <a:t/>
            </a:r>
            <a:endParaRPr/>
          </a:p>
        </p:txBody>
      </p:sp>
      <p:sp>
        <p:nvSpPr>
          <p:cNvPr id="84" name="Shape 84"/>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85" name="Shape 85"/>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86" name="Shape 86"/>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87" name="Shape 87"/>
          <p:cNvPicPr preferRelativeResize="0"/>
          <p:nvPr/>
        </p:nvPicPr>
        <p:blipFill>
          <a:blip r:embed="rId3"/>
          <a:stretch>
            <a:fillRect/>
          </a:stretch>
        </p:blipFill>
        <p:spPr>
          <a:xfrm>
            <a:off y="1109662" x="828675"/>
            <a:ext cy="4638675" cx="7486650"/>
          </a:xfrm>
          <a:prstGeom prst="rect">
            <a:avLst/>
          </a:prstGeom>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y="0" x="0"/>
          <a:ext cy="0" cx="0"/>
          <a:chOff y="0" x="0"/>
          <a:chExt cy="0" cx="0"/>
        </a:xfrm>
      </p:grpSpPr>
      <p:sp>
        <p:nvSpPr>
          <p:cNvPr id="92" name="Shape 92"/>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Central Concepts</a:t>
            </a:r>
          </a:p>
        </p:txBody>
      </p:sp>
      <p:sp>
        <p:nvSpPr>
          <p:cNvPr id="93" name="Shape 93"/>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
        <p:nvSpPr>
          <p:cNvPr id="94" name="Shape 94"/>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95" name="Shape 95"/>
          <p:cNvSpPr/>
          <p:nvPr/>
        </p:nvSpPr>
        <p:spPr>
          <a:xfrm>
            <a:off y="3864769" x="1482725"/>
            <a:ext cy="1712913" cx="4105275"/>
          </a:xfrm>
          <a:prstGeom prst="rect">
            <a:avLst/>
          </a:prstGeom>
          <a:noFill/>
          <a:ln w="19050" cap="flat">
            <a:solidFill>
              <a:srgbClr val="FF6600"/>
            </a:solidFill>
            <a:prstDash val="dash"/>
            <a:miter/>
            <a:headEnd w="med" len="med" type="none"/>
            <a:tailEnd w="med" len="med" type="none"/>
          </a:ln>
        </p:spPr>
        <p:txBody>
          <a:bodyPr bIns="45700" rIns="91425" lIns="91425" tIns="45700" anchor="ctr" anchorCtr="0">
            <a:noAutofit/>
          </a:bodyPr>
          <a:lstStyle/>
          <a:p>
            <a:pPr>
              <a:spcBef>
                <a:spcPts val="0"/>
              </a:spcBef>
              <a:buNone/>
            </a:pPr>
            <a:r>
              <a:t/>
            </a:r>
            <a:endParaRPr/>
          </a:p>
        </p:txBody>
      </p:sp>
      <p:sp>
        <p:nvSpPr>
          <p:cNvPr id="96" name="Shape 96"/>
          <p:cNvSpPr/>
          <p:nvPr/>
        </p:nvSpPr>
        <p:spPr>
          <a:xfrm>
            <a:off y="2055018" x="3282950"/>
            <a:ext cy="719138" cx="1617662"/>
          </a:xfrm>
          <a:prstGeom prst="ellipse">
            <a:avLst/>
          </a:prstGeom>
          <a:solidFill>
            <a:srgbClr val="FFFF99"/>
          </a:solidFill>
          <a:ln w="9525" cap="flat">
            <a:solidFill>
              <a:schemeClr val="dk1"/>
            </a:solidFill>
            <a:prstDash val="solid"/>
            <a:round/>
            <a:headEnd w="med" len="med" type="none"/>
            <a:tailEnd w="med" len="med" type="none"/>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1800" lang="en-US" i="0">
                <a:solidFill>
                  <a:srgbClr val="000000"/>
                </a:solidFill>
                <a:latin typeface="Arial Narrow"/>
                <a:ea typeface="Arial Narrow"/>
                <a:cs typeface="Arial Narrow"/>
                <a:sym typeface="Arial Narrow"/>
              </a:rPr>
              <a:t>Asset</a:t>
            </a:r>
          </a:p>
        </p:txBody>
      </p:sp>
      <p:sp>
        <p:nvSpPr>
          <p:cNvPr id="97" name="Shape 97"/>
          <p:cNvSpPr/>
          <p:nvPr/>
        </p:nvSpPr>
        <p:spPr>
          <a:xfrm>
            <a:off y="1343819" x="1173162"/>
            <a:ext cy="711200" cx="1584325"/>
          </a:xfrm>
          <a:prstGeom prst="wedgeRectCallout">
            <a:avLst>
              <a:gd fmla="val 88977" name="adj1"/>
              <a:gd fmla="val 68306" name="adj2"/>
            </a:avLst>
          </a:prstGeom>
          <a:solidFill>
            <a:schemeClr val="lt1"/>
          </a:solidFill>
          <a:ln w="9525" cap="flat">
            <a:solidFill>
              <a:schemeClr val="dk1"/>
            </a:solidFill>
            <a:prstDash val="solid"/>
            <a:miter/>
            <a:headEnd w="med" len="med" type="none"/>
            <a:tailEnd w="med" len="med" type="none"/>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800" lang="en-US" i="0">
                <a:solidFill>
                  <a:srgbClr val="000000"/>
                </a:solidFill>
                <a:latin typeface="Arial Narrow"/>
                <a:ea typeface="Arial Narrow"/>
                <a:cs typeface="Arial Narrow"/>
                <a:sym typeface="Arial Narrow"/>
              </a:rPr>
              <a:t>Vulnerability</a:t>
            </a:r>
          </a:p>
        </p:txBody>
      </p:sp>
      <p:sp>
        <p:nvSpPr>
          <p:cNvPr id="98" name="Shape 98"/>
          <p:cNvSpPr/>
          <p:nvPr/>
        </p:nvSpPr>
        <p:spPr>
          <a:xfrm>
            <a:off y="2485232" x="1050925"/>
            <a:ext cy="576262" cx="1223962"/>
          </a:xfrm>
          <a:prstGeom prst="wedgeRectCallout">
            <a:avLst>
              <a:gd fmla="val 131194" name="adj1"/>
              <a:gd fmla="val -59644" name="adj2"/>
            </a:avLst>
          </a:prstGeom>
          <a:solidFill>
            <a:schemeClr val="lt1"/>
          </a:solidFill>
          <a:ln w="9525" cap="flat">
            <a:solidFill>
              <a:schemeClr val="dk1"/>
            </a:solidFill>
            <a:prstDash val="solid"/>
            <a:miter/>
            <a:headEnd w="med" len="med" type="none"/>
            <a:tailEnd w="med" len="med" type="none"/>
          </a:ln>
        </p:spPr>
        <p:txBody>
          <a:bodyPr bIns="45700" rIns="91425" lIns="91425" tIns="45700" anchor="t" anchorCtr="0">
            <a:noAutofit/>
          </a:bodyPr>
          <a:lstStyle/>
          <a:p>
            <a:pPr algn="l" rtl="0" lvl="0" marR="0" indent="0" marL="0">
              <a:spcBef>
                <a:spcPts val="0"/>
              </a:spcBef>
              <a:spcAft>
                <a:spcPts val="0"/>
              </a:spcAft>
              <a:buSzPct val="25000"/>
              <a:buNone/>
            </a:pPr>
            <a:r>
              <a:rPr strike="noStrike" u="none" b="1" cap="none" baseline="0" sz="1800" lang="en-US" i="0">
                <a:solidFill>
                  <a:srgbClr val="000000"/>
                </a:solidFill>
                <a:latin typeface="Arial Narrow"/>
                <a:ea typeface="Arial Narrow"/>
                <a:cs typeface="Arial Narrow"/>
                <a:sym typeface="Arial Narrow"/>
              </a:rPr>
              <a:t>Threat</a:t>
            </a:r>
          </a:p>
        </p:txBody>
      </p:sp>
      <p:sp>
        <p:nvSpPr>
          <p:cNvPr id="99" name="Shape 99"/>
          <p:cNvSpPr/>
          <p:nvPr/>
        </p:nvSpPr>
        <p:spPr>
          <a:xfrm>
            <a:off y="4658519" x="3822700"/>
            <a:ext cy="842963" cx="1620837"/>
          </a:xfrm>
          <a:prstGeom prst="wedgeRectCallout">
            <a:avLst>
              <a:gd fmla="val -81833" name="adj1"/>
              <a:gd fmla="val -68833" name="adj2"/>
            </a:avLst>
          </a:prstGeom>
          <a:solidFill>
            <a:schemeClr val="lt1"/>
          </a:solidFill>
          <a:ln w="9525" cap="flat">
            <a:solidFill>
              <a:schemeClr val="dk1"/>
            </a:solidFill>
            <a:prstDash val="solid"/>
            <a:miter/>
            <a:headEnd w="med" len="med" type="none"/>
            <a:tailEnd w="med" len="med" type="none"/>
          </a:ln>
        </p:spPr>
        <p:txBody>
          <a:bodyPr bIns="45700" rIns="91425" lIns="91425" tIns="45700" anchor="t" anchorCtr="0">
            <a:noAutofit/>
          </a:bodyPr>
          <a:lstStyle/>
          <a:p>
            <a:pPr algn="ctr" rtl="0" lvl="0" marR="0" indent="0" marL="0">
              <a:spcBef>
                <a:spcPts val="0"/>
              </a:spcBef>
              <a:spcAft>
                <a:spcPts val="0"/>
              </a:spcAft>
              <a:buSzPct val="25000"/>
              <a:buNone/>
            </a:pPr>
            <a:r>
              <a:rPr strike="noStrike" u="none" b="1" cap="none" baseline="0" sz="1800" lang="en-US" i="0">
                <a:solidFill>
                  <a:srgbClr val="000000"/>
                </a:solidFill>
                <a:latin typeface="Arial Narrow"/>
                <a:ea typeface="Arial Narrow"/>
                <a:cs typeface="Arial Narrow"/>
                <a:sym typeface="Arial Narrow"/>
              </a:rPr>
              <a:t>Consequence</a:t>
            </a:r>
          </a:p>
        </p:txBody>
      </p:sp>
      <p:sp>
        <p:nvSpPr>
          <p:cNvPr id="100" name="Shape 100"/>
          <p:cNvSpPr/>
          <p:nvPr/>
        </p:nvSpPr>
        <p:spPr>
          <a:xfrm>
            <a:off y="4031457" x="1638300"/>
            <a:ext cy="627061" cx="1635125"/>
          </a:xfrm>
          <a:prstGeom prst="wedgeRectCallout">
            <a:avLst>
              <a:gd fmla="val 63727" name="adj1"/>
              <a:gd fmla="val -258606" name="adj2"/>
            </a:avLst>
          </a:prstGeom>
          <a:solidFill>
            <a:schemeClr val="lt1"/>
          </a:solidFill>
          <a:ln w="9525" cap="flat">
            <a:solidFill>
              <a:schemeClr val="dk1"/>
            </a:solidFill>
            <a:prstDash val="solid"/>
            <a:miter/>
            <a:headEnd w="med" len="med" type="none"/>
            <a:tailEnd w="med" len="med" type="none"/>
          </a:ln>
        </p:spPr>
        <p:txBody>
          <a:bodyPr bIns="45700" rIns="91425" lIns="91425" tIns="45700" anchor="t" anchorCtr="0">
            <a:noAutofit/>
          </a:bodyPr>
          <a:lstStyle/>
          <a:p>
            <a:pPr algn="l" rtl="0" lvl="0" marR="0" indent="0" marL="0">
              <a:spcBef>
                <a:spcPts val="0"/>
              </a:spcBef>
              <a:spcAft>
                <a:spcPts val="0"/>
              </a:spcAft>
              <a:buSzPct val="25000"/>
              <a:buNone/>
            </a:pPr>
            <a:r>
              <a:rPr strike="noStrike" u="none" b="1" cap="none" baseline="0" sz="1800" lang="en-US" i="0">
                <a:solidFill>
                  <a:srgbClr val="000000"/>
                </a:solidFill>
                <a:latin typeface="Arial Narrow"/>
                <a:ea typeface="Arial Narrow"/>
                <a:cs typeface="Arial Narrow"/>
                <a:sym typeface="Arial Narrow"/>
              </a:rPr>
              <a:t>Unwanted incident</a:t>
            </a:r>
          </a:p>
        </p:txBody>
      </p:sp>
      <p:sp>
        <p:nvSpPr>
          <p:cNvPr id="101" name="Shape 101"/>
          <p:cNvSpPr/>
          <p:nvPr/>
        </p:nvSpPr>
        <p:spPr>
          <a:xfrm>
            <a:off y="3952082" x="3822700"/>
            <a:ext cy="639762" cx="1620837"/>
          </a:xfrm>
          <a:prstGeom prst="wedgeRectCallout">
            <a:avLst>
              <a:gd fmla="val -81148" name="adj1"/>
              <a:gd fmla="val -690" name="adj2"/>
            </a:avLst>
          </a:prstGeom>
          <a:solidFill>
            <a:schemeClr val="lt1"/>
          </a:solidFill>
          <a:ln w="9525" cap="flat">
            <a:solidFill>
              <a:schemeClr val="dk1"/>
            </a:solidFill>
            <a:prstDash val="solid"/>
            <a:miter/>
            <a:headEnd w="med" len="med" type="none"/>
            <a:tailEnd w="med" len="med" type="none"/>
          </a:ln>
        </p:spPr>
        <p:txBody>
          <a:bodyPr bIns="45700" rIns="91425" lIns="91425" tIns="45700" anchor="t" anchorCtr="0">
            <a:noAutofit/>
          </a:bodyPr>
          <a:lstStyle/>
          <a:p>
            <a:pPr algn="l" rtl="0" lvl="0" marR="0" indent="0" marL="0">
              <a:spcBef>
                <a:spcPts val="0"/>
              </a:spcBef>
              <a:spcAft>
                <a:spcPts val="0"/>
              </a:spcAft>
              <a:buSzPct val="25000"/>
              <a:buNone/>
            </a:pPr>
            <a:r>
              <a:rPr strike="noStrike" u="none" b="1" cap="none" baseline="0" sz="1800" lang="en-US" i="0">
                <a:solidFill>
                  <a:srgbClr val="000000"/>
                </a:solidFill>
                <a:latin typeface="Arial Narrow"/>
                <a:ea typeface="Arial Narrow"/>
                <a:cs typeface="Arial Narrow"/>
                <a:sym typeface="Arial Narrow"/>
              </a:rPr>
              <a:t>Likelihood</a:t>
            </a:r>
          </a:p>
        </p:txBody>
      </p:sp>
      <p:sp>
        <p:nvSpPr>
          <p:cNvPr id="102" name="Shape 102"/>
          <p:cNvSpPr/>
          <p:nvPr/>
        </p:nvSpPr>
        <p:spPr>
          <a:xfrm>
            <a:off y="4445794" x="6070600"/>
            <a:ext cy="573088" cx="1322387"/>
          </a:xfrm>
          <a:prstGeom prst="rect">
            <a:avLst/>
          </a:prstGeom>
          <a:solidFill>
            <a:schemeClr val="lt1"/>
          </a:solidFill>
          <a:ln w="9525" cap="flat">
            <a:solidFill>
              <a:schemeClr val="dk1"/>
            </a:solidFill>
            <a:prstDash val="solid"/>
            <a:miter/>
            <a:headEnd w="med" len="med" type="none"/>
            <a:tailEnd w="med" len="med" type="none"/>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1800" lang="en-US" i="0">
                <a:solidFill>
                  <a:srgbClr val="000000"/>
                </a:solidFill>
                <a:latin typeface="Arial Narrow"/>
                <a:ea typeface="Arial Narrow"/>
                <a:cs typeface="Arial Narrow"/>
                <a:sym typeface="Arial Narrow"/>
              </a:rPr>
              <a:t>Risk</a:t>
            </a:r>
          </a:p>
        </p:txBody>
      </p:sp>
      <p:grpSp>
        <p:nvGrpSpPr>
          <p:cNvPr id="103" name="Shape 103"/>
          <p:cNvGrpSpPr/>
          <p:nvPr/>
        </p:nvGrpSpPr>
        <p:grpSpPr>
          <a:xfrm>
            <a:off y="2223345" x="4454710"/>
            <a:ext cy="393205" cx="343193"/>
            <a:chOff y="102250" x="118400"/>
            <a:chExt cy="2804025" cx="2807600"/>
          </a:xfrm>
        </p:grpSpPr>
        <p:sp>
          <p:nvSpPr>
            <p:cNvPr id="104" name="Shape 104"/>
            <p:cNvSpPr/>
            <p:nvPr/>
          </p:nvSpPr>
          <p:spPr>
            <a:xfrm>
              <a:off y="119300" x="157875"/>
              <a:ext cy="2757125" cx="2733575"/>
            </a:xfrm>
            <a:custGeom>
              <a:pathLst>
                <a:path w="109343" extrusionOk="0" h="110285">
                  <a:moveTo>
                    <a:pt y="10398" x="48751"/>
                  </a:moveTo>
                  <a:cubicBezTo>
                    <a:pt y="10398" x="48751"/>
                    <a:pt y="1194" x="50922"/>
                    <a:pt y="683" x="54080"/>
                  </a:cubicBezTo>
                  <a:cubicBezTo>
                    <a:pt y="1" x="57238"/>
                    <a:pt y="9376" x="58422"/>
                    <a:pt y="9376" x="58422"/>
                  </a:cubicBezTo>
                  <a:cubicBezTo>
                    <a:pt y="9376" x="58422"/>
                    <a:pt y="4262" x="63948"/>
                    <a:pt y="3410" x="67698"/>
                  </a:cubicBezTo>
                  <a:cubicBezTo>
                    <a:pt y="2387" x="71646"/>
                    <a:pt y="3069" x="74803"/>
                    <a:pt y="5967" x="71843"/>
                  </a:cubicBezTo>
                  <a:cubicBezTo>
                    <a:pt y="8864" x="68882"/>
                    <a:pt y="18239" x="65527"/>
                    <a:pt y="22671" x="65527"/>
                  </a:cubicBezTo>
                  <a:cubicBezTo>
                    <a:pt y="33239" x="65724"/>
                    <a:pt y="36819" x="77369"/>
                    <a:pt y="40739" x="84277"/>
                  </a:cubicBezTo>
                  <a:cubicBezTo>
                    <a:pt y="52842" x="105198"/>
                    <a:pt y="64433" x="109343"/>
                    <a:pt y="77217" x="109343"/>
                  </a:cubicBezTo>
                  <a:cubicBezTo>
                    <a:pt y="95967" x="109343"/>
                    <a:pt y="110285" x="88027"/>
                    <a:pt y="110285" x="54869"/>
                  </a:cubicBezTo>
                  <a:cubicBezTo>
                    <a:pt y="110285" x="17567"/>
                    <a:pt y="93410" x="1"/>
                    <a:pt y="76194" x="1"/>
                  </a:cubicBezTo>
                  <a:cubicBezTo>
                    <a:pt y="61364" x="1"/>
                    <a:pt y="50285" x="9474"/>
                    <a:pt y="43808" x="22303"/>
                  </a:cubicBezTo>
                  <a:cubicBezTo>
                    <a:pt y="36989" x="36317"/>
                    <a:pt y="34603" x="43422"/>
                    <a:pt y="30853" x="49146"/>
                  </a:cubicBezTo>
                  <a:cubicBezTo>
                    <a:pt y="26933" x="55067"/>
                    <a:pt y="15853" x="43224"/>
                    <a:pt y="12955" x="38290"/>
                  </a:cubicBezTo>
                  <a:cubicBezTo>
                    <a:pt y="10739" x="34343"/>
                    <a:pt y="10228" x="34540"/>
                    <a:pt y="8183" x="27632"/>
                  </a:cubicBezTo>
                  <a:cubicBezTo>
                    <a:pt y="8183" x="27632"/>
                    <a:pt y="3751" x="33356"/>
                    <a:pt y="5285" x="39080"/>
                  </a:cubicBezTo>
                  <a:cubicBezTo>
                    <a:pt y="7160" x="45988"/>
                    <a:pt y="14148" x="52106"/>
                    <a:pt y="14148" x="52106"/>
                  </a:cubicBezTo>
                  <a:lnTo>
                    <a:pt y="10398" x="48751"/>
                  </a:lnTo>
                  <a:close/>
                </a:path>
              </a:pathLst>
            </a:custGeom>
            <a:solidFill>
              <a:srgbClr val="C29054"/>
            </a:solidFill>
            <a:ln>
              <a:noFill/>
            </a:ln>
          </p:spPr>
          <p:txBody>
            <a:bodyPr bIns="91425" rIns="91425" lIns="91425" tIns="91425" anchor="ctr" anchorCtr="0">
              <a:noAutofit/>
            </a:bodyPr>
            <a:lstStyle/>
            <a:p>
              <a:pPr>
                <a:spcBef>
                  <a:spcPts val="0"/>
                </a:spcBef>
                <a:buNone/>
              </a:pPr>
              <a:r>
                <a:t/>
              </a:r>
              <a:endParaRPr/>
            </a:p>
          </p:txBody>
        </p:sp>
        <p:sp>
          <p:nvSpPr>
            <p:cNvPr id="105" name="Shape 105"/>
            <p:cNvSpPr/>
            <p:nvPr/>
          </p:nvSpPr>
          <p:spPr>
            <a:xfrm>
              <a:off y="102250" x="118400"/>
              <a:ext cy="2804025" cx="2807600"/>
            </a:xfrm>
            <a:custGeom>
              <a:pathLst>
                <a:path w="112304" extrusionOk="0" h="112161">
                  <a:moveTo>
                    <a:pt y="9035" x="49343"/>
                  </a:moveTo>
                  <a:cubicBezTo>
                    <a:pt y="7330" x="46975"/>
                    <a:pt y="5626" x="44211"/>
                    <a:pt y="4774" x="41251"/>
                  </a:cubicBezTo>
                  <a:cubicBezTo>
                    <a:pt y="3069" x="34540"/>
                    <a:pt y="7671" x="28619"/>
                    <a:pt y="7842" x="28422"/>
                  </a:cubicBezTo>
                  <a:lnTo>
                    <a:pt y="9376" x="26646"/>
                  </a:lnTo>
                  <a:lnTo>
                    <a:pt y="10058" x="28817"/>
                  </a:lnTo>
                  <a:cubicBezTo>
                    <a:pt y="11762" x="34146"/>
                    <a:pt y="12274" x="34935"/>
                    <a:pt y="13637" x="37106"/>
                  </a:cubicBezTo>
                  <a:lnTo>
                    <a:pt y="14660" x="39080"/>
                  </a:lnTo>
                  <a:cubicBezTo>
                    <a:pt y="17046" x="43027"/>
                    <a:pt y="24205" x="50725"/>
                    <a:pt y="28467" x="50922"/>
                  </a:cubicBezTo>
                  <a:cubicBezTo>
                    <a:pt y="29319" x="50922"/>
                    <a:pt y="30001" x="50527"/>
                    <a:pt y="30512" x="49935"/>
                  </a:cubicBezTo>
                  <a:cubicBezTo>
                    <a:pt y="32728" x="46580"/>
                    <a:pt y="34433" x="42632"/>
                    <a:pt y="36819" x="37303"/>
                  </a:cubicBezTo>
                  <a:lnTo>
                    <a:pt y="43467" x="23290"/>
                  </a:lnTo>
                  <a:cubicBezTo>
                    <a:pt y="50626" x="8488"/>
                    <a:pt y="62899" x="1"/>
                    <a:pt y="76876" x="1"/>
                  </a:cubicBezTo>
                  <a:cubicBezTo>
                    <a:pt y="94433" x="1"/>
                    <a:pt y="112160" x="17567"/>
                    <a:pt y="112160" x="56448"/>
                  </a:cubicBezTo>
                  <a:cubicBezTo>
                    <a:pt y="112160" x="89409"/>
                    <a:pt y="98012" x="112303"/>
                    <a:pt y="77899" x="112303"/>
                  </a:cubicBezTo>
                  <a:cubicBezTo>
                    <a:pt y="66137" x="112303"/>
                    <a:pt y="53353" x="109146"/>
                    <a:pt y="40399" x="86646"/>
                  </a:cubicBezTo>
                  <a:lnTo>
                    <a:pt y="38353" x="82501"/>
                  </a:lnTo>
                  <a:cubicBezTo>
                    <a:pt y="35115" x="75988"/>
                    <a:pt y="31365" x="68685"/>
                    <a:pt y="23353" x="68488"/>
                  </a:cubicBezTo>
                  <a:cubicBezTo>
                    <a:pt y="19092" x="68488"/>
                    <a:pt y="10228" x="71843"/>
                    <a:pt y="7501" x="74409"/>
                  </a:cubicBezTo>
                  <a:cubicBezTo>
                    <a:pt y="5626" x="76382"/>
                    <a:pt y="4433" x="76185"/>
                    <a:pt y="3580" x="75593"/>
                  </a:cubicBezTo>
                  <a:cubicBezTo>
                    <a:pt y="2217" x="74606"/>
                    <a:pt y="2046" x="72238"/>
                    <a:pt y="2728" x="68882"/>
                  </a:cubicBezTo>
                  <a:cubicBezTo>
                    <a:pt y="3580" x="66317"/>
                    <a:pt y="5796" x="63159"/>
                    <a:pt y="7501" x="60988"/>
                  </a:cubicBezTo>
                  <a:cubicBezTo>
                    <a:pt y="4944" x="60593"/>
                    <a:pt y="1705" x="59606"/>
                    <a:pt y="512" x="57632"/>
                  </a:cubicBezTo>
                  <a:lnTo>
                    <a:pt y="1" x="55461"/>
                  </a:lnTo>
                  <a:cubicBezTo>
                    <a:pt y="683" x="52303"/>
                    <a:pt y="5626" x="50330"/>
                    <a:pt y="9035" x="49343"/>
                  </a:cubicBezTo>
                  <a:close/>
                  <a:moveTo>
                    <a:pt y="2558" x="56053"/>
                  </a:moveTo>
                  <a:cubicBezTo>
                    <a:pt y="2899" x="56843"/>
                    <a:pt y="6478" x="58027"/>
                    <a:pt y="10058" x="58619"/>
                  </a:cubicBezTo>
                  <a:lnTo>
                    <a:pt y="12785" x="58817"/>
                  </a:lnTo>
                  <a:lnTo>
                    <a:pt y="10910" x="60988"/>
                  </a:lnTo>
                  <a:cubicBezTo>
                    <a:pt y="9546" x="62567"/>
                    <a:pt y="5967" x="66909"/>
                    <a:pt y="5285" x="69869"/>
                  </a:cubicBezTo>
                  <a:cubicBezTo>
                    <a:pt y="4774" x="71646"/>
                    <a:pt y="4944" x="72830"/>
                    <a:pt y="4944" x="73027"/>
                  </a:cubicBezTo>
                  <a:cubicBezTo>
                    <a:pt y="5115" x="73027"/>
                    <a:pt y="5285" x="72830"/>
                    <a:pt y="5967" x="72238"/>
                  </a:cubicBezTo>
                  <a:cubicBezTo>
                    <a:pt y="9035" x="69277"/>
                    <a:pt y="18240" x="65725"/>
                    <a:pt y="23183" x="65725"/>
                  </a:cubicBezTo>
                  <a:cubicBezTo>
                    <a:pt y="23183" x="65725"/>
                    <a:pt y="23353" x="65725"/>
                    <a:pt y="23353" x="65725"/>
                  </a:cubicBezTo>
                  <a:cubicBezTo>
                    <a:pt y="32899" x="65922"/>
                    <a:pt y="36990" x="74409"/>
                    <a:pt y="40399" x="81119"/>
                  </a:cubicBezTo>
                  <a:lnTo>
                    <a:pt y="42444" x="85067"/>
                  </a:lnTo>
                  <a:cubicBezTo>
                    <a:pt y="54035" x="105198"/>
                    <a:pt y="65115" x="109343"/>
                    <a:pt y="77899" x="109343"/>
                  </a:cubicBezTo>
                  <a:cubicBezTo>
                    <a:pt y="96649" x="109343"/>
                    <a:pt y="109603" x="87632"/>
                    <a:pt y="109603" x="56448"/>
                  </a:cubicBezTo>
                  <a:cubicBezTo>
                    <a:pt y="109603" x="19540"/>
                    <a:pt y="93240" x="2961"/>
                    <a:pt y="76876" x="2961"/>
                  </a:cubicBezTo>
                  <a:cubicBezTo>
                    <a:pt y="63580" x="2961"/>
                    <a:pt y="52501" x="10659"/>
                    <a:pt y="45683" x="24672"/>
                  </a:cubicBezTo>
                  <a:lnTo>
                    <a:pt y="39035" x="38685"/>
                  </a:lnTo>
                  <a:cubicBezTo>
                    <a:pt y="36649" x="44211"/>
                    <a:pt y="34774" x="48159"/>
                    <a:pt y="32387" x="51711"/>
                  </a:cubicBezTo>
                  <a:cubicBezTo>
                    <a:pt y="31535" x="53093"/>
                    <a:pt y="30171" x="53882"/>
                    <a:pt y="28637" x="53882"/>
                  </a:cubicBezTo>
                  <a:cubicBezTo>
                    <a:pt y="28467" x="53882"/>
                    <a:pt y="28467" x="53882"/>
                    <a:pt y="28467" x="53882"/>
                  </a:cubicBezTo>
                  <a:cubicBezTo>
                    <a:pt y="22671" x="53685"/>
                    <a:pt y="14830" x="44409"/>
                    <a:pt y="12615" x="40659"/>
                  </a:cubicBezTo>
                  <a:lnTo>
                    <a:pt y="11592" x="38882"/>
                  </a:lnTo>
                  <a:cubicBezTo>
                    <a:pt y="10399" x="36909"/>
                    <a:pt y="9717" x="35725"/>
                    <a:pt y="8524" x="32369"/>
                  </a:cubicBezTo>
                  <a:cubicBezTo>
                    <a:pt y="7501" x="34343"/>
                    <a:pt y="6308" x="37303"/>
                    <a:pt y="7160" x="40264"/>
                  </a:cubicBezTo>
                  <a:cubicBezTo>
                    <a:pt y="8865" x="46580"/>
                    <a:pt y="15512" x="52501"/>
                    <a:pt y="15512" x="52501"/>
                  </a:cubicBezTo>
                  <a:lnTo>
                    <a:pt y="14149" x="54869"/>
                  </a:lnTo>
                  <a:cubicBezTo>
                    <a:pt y="13978" x="54672"/>
                    <a:pt y="12615" x="53488"/>
                    <a:pt y="11080" x="51711"/>
                  </a:cubicBezTo>
                  <a:cubicBezTo>
                    <a:pt y="6819" x="52896"/>
                    <a:pt y="2728" x="54869"/>
                    <a:pt y="2558" x="56053"/>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06" name="Shape 106"/>
            <p:cNvSpPr/>
            <p:nvPr/>
          </p:nvSpPr>
          <p:spPr>
            <a:xfrm>
              <a:off y="494300" x="1194075"/>
              <a:ext cy="349450" cx="764825"/>
            </a:xfrm>
            <a:custGeom>
              <a:pathLst>
                <a:path w="30593" extrusionOk="0" h="13978">
                  <a:moveTo>
                    <a:pt y="2217" x="28816"/>
                  </a:moveTo>
                  <a:cubicBezTo>
                    <a:pt y="1364" x="28816"/>
                    <a:pt y="1" x="28224"/>
                    <a:pt y="683" x="23290"/>
                  </a:cubicBezTo>
                  <a:cubicBezTo>
                    <a:pt y="1364" x="17566"/>
                    <a:pt y="3751" x="5724"/>
                    <a:pt y="4944" x="3158"/>
                  </a:cubicBezTo>
                  <a:cubicBezTo>
                    <a:pt y="5967" x="790"/>
                    <a:pt y="7160" x="0"/>
                    <a:pt y="8183" x="790"/>
                  </a:cubicBezTo>
                  <a:cubicBezTo>
                    <a:pt y="9376" x="1776"/>
                    <a:pt y="9546" x="5329"/>
                    <a:pt y="9546" x="5329"/>
                  </a:cubicBezTo>
                  <a:cubicBezTo>
                    <a:pt y="9546" x="5329"/>
                    <a:pt y="11080" x="1974"/>
                    <a:pt y="12444" x="2566"/>
                  </a:cubicBezTo>
                  <a:cubicBezTo>
                    <a:pt y="13978" x="3355"/>
                    <a:pt y="13978" x="5921"/>
                    <a:pt y="12955" x="12040"/>
                  </a:cubicBezTo>
                  <a:cubicBezTo>
                    <a:pt y="12273" x="15592"/>
                    <a:pt y="10739" x="23290"/>
                    <a:pt y="9717" x="26842"/>
                  </a:cubicBezTo>
                  <a:cubicBezTo>
                    <a:pt y="8864" x="30198"/>
                    <a:pt y="6819" x="30592"/>
                    <a:pt y="6137" x="30395"/>
                  </a:cubicBezTo>
                  <a:cubicBezTo>
                    <a:pt y="4773" x="30198"/>
                    <a:pt y="4603" x="26842"/>
                    <a:pt y="4603" x="26842"/>
                  </a:cubicBezTo>
                  <a:cubicBezTo>
                    <a:pt y="4603" x="26842"/>
                    <a:pt y="3069" x="29013"/>
                    <a:pt y="2217" x="28816"/>
                  </a:cubicBezTo>
                </a:path>
              </a:pathLst>
            </a:custGeom>
            <a:solidFill>
              <a:srgbClr val="FEE84C"/>
            </a:solidFill>
            <a:ln>
              <a:noFill/>
            </a:ln>
          </p:spPr>
          <p:txBody>
            <a:bodyPr bIns="91425" rIns="91425" lIns="91425" tIns="91425" anchor="ctr" anchorCtr="0">
              <a:noAutofit/>
            </a:bodyPr>
            <a:lstStyle/>
            <a:p>
              <a:pPr>
                <a:spcBef>
                  <a:spcPts val="0"/>
                </a:spcBef>
                <a:buNone/>
              </a:pPr>
              <a:r>
                <a:t/>
              </a:r>
              <a:endParaRPr/>
            </a:p>
          </p:txBody>
        </p:sp>
        <p:sp>
          <p:nvSpPr>
            <p:cNvPr id="107" name="Shape 107"/>
            <p:cNvSpPr/>
            <p:nvPr/>
          </p:nvSpPr>
          <p:spPr>
            <a:xfrm>
              <a:off y="468750" x="1174325"/>
              <a:ext cy="417625" cx="819100"/>
            </a:xfrm>
            <a:custGeom>
              <a:pathLst>
                <a:path w="32764" extrusionOk="0" h="16705">
                  <a:moveTo>
                    <a:pt y="341" x="23882"/>
                  </a:moveTo>
                  <a:cubicBezTo>
                    <a:pt y="1023" x="18356"/>
                    <a:pt y="3580" x="6119"/>
                    <a:pt y="4773" x="3356"/>
                  </a:cubicBezTo>
                  <a:cubicBezTo>
                    <a:pt y="5625" x="1382"/>
                    <a:pt y="6648" x="198"/>
                    <a:pt y="7670" x="1"/>
                  </a:cubicBezTo>
                  <a:lnTo>
                    <a:pt y="9886" x="395"/>
                  </a:lnTo>
                  <a:cubicBezTo>
                    <a:pt y="10568" x="988"/>
                    <a:pt y="11080" x="1777"/>
                    <a:pt y="11250" x="2764"/>
                  </a:cubicBezTo>
                  <a:cubicBezTo>
                    <a:pt y="11761" x="2172"/>
                    <a:pt y="12443" x="1777"/>
                    <a:pt y="13125" x="1777"/>
                  </a:cubicBezTo>
                  <a:cubicBezTo>
                    <a:pt y="13295" x="1777"/>
                    <a:pt y="13636" x="1777"/>
                    <a:pt y="13977" x="1974"/>
                  </a:cubicBezTo>
                  <a:cubicBezTo>
                    <a:pt y="16705" x="3159"/>
                    <a:pt y="16193" x="7501"/>
                    <a:pt y="15170" x="13027"/>
                  </a:cubicBezTo>
                  <a:cubicBezTo>
                    <a:pt y="14148" x="17961"/>
                    <a:pt y="12955" x="24869"/>
                    <a:pt y="11932" x="28027"/>
                  </a:cubicBezTo>
                  <a:cubicBezTo>
                    <a:pt y="11080" x="31580"/>
                    <a:pt y="8864" x="32764"/>
                    <a:pt y="7330" x="32764"/>
                  </a:cubicBezTo>
                  <a:cubicBezTo>
                    <a:pt y="7159" x="32764"/>
                    <a:pt y="6989" x="32764"/>
                    <a:pt y="6818" x="32764"/>
                  </a:cubicBezTo>
                  <a:cubicBezTo>
                    <a:pt y="5795" x="32369"/>
                    <a:pt y="5284" x="31382"/>
                    <a:pt y="4943" x="30395"/>
                  </a:cubicBezTo>
                  <a:cubicBezTo>
                    <a:pt y="4261" x="30790"/>
                    <a:pt y="3750" x="31185"/>
                    <a:pt y="3239" x="31185"/>
                  </a:cubicBezTo>
                  <a:cubicBezTo>
                    <a:pt y="3239" x="31185"/>
                    <a:pt y="3068" x="31185"/>
                    <a:pt y="3068" x="31185"/>
                  </a:cubicBezTo>
                  <a:lnTo>
                    <a:pt y="1023" x="29803"/>
                  </a:lnTo>
                  <a:cubicBezTo>
                    <a:pt y="170" x="28619"/>
                    <a:pt y="0" x="26843"/>
                    <a:pt y="341" x="23882"/>
                  </a:cubicBezTo>
                  <a:close/>
                  <a:moveTo>
                    <a:pt y="12955" x="4738"/>
                  </a:moveTo>
                  <a:cubicBezTo>
                    <a:pt y="12784" x="4738"/>
                    <a:pt y="12102" x="5724"/>
                    <a:pt y="11761" x="6711"/>
                  </a:cubicBezTo>
                  <a:lnTo>
                    <a:pt y="9716" x="11448"/>
                  </a:lnTo>
                  <a:lnTo>
                    <a:pt y="9375" x="6119"/>
                  </a:lnTo>
                  <a:cubicBezTo>
                    <a:pt y="9375" x="4738"/>
                    <a:pt y="8864" x="3159"/>
                    <a:pt y="8523" x="2764"/>
                  </a:cubicBezTo>
                  <a:cubicBezTo>
                    <a:pt y="8182" x="2764"/>
                    <a:pt y="7670" x="2961"/>
                    <a:pt y="6989" x="4540"/>
                  </a:cubicBezTo>
                  <a:cubicBezTo>
                    <a:pt y="6136" x="6909"/>
                    <a:pt y="3580" x="18356"/>
                    <a:pt y="2898" x="24277"/>
                  </a:cubicBezTo>
                  <a:cubicBezTo>
                    <a:pt y="2557" x="27238"/>
                    <a:pt y="2898" x="28027"/>
                    <a:pt y="3068" x="28027"/>
                  </a:cubicBezTo>
                  <a:cubicBezTo>
                    <a:pt y="3068" x="28027"/>
                    <a:pt y="3068" x="28224"/>
                    <a:pt y="3239" x="28224"/>
                  </a:cubicBezTo>
                  <a:cubicBezTo>
                    <a:pt y="3580" x="28027"/>
                    <a:pt y="4261" x="27238"/>
                    <a:pt y="4602" x="26645"/>
                  </a:cubicBezTo>
                  <a:lnTo>
                    <a:pt y="6648" x="23882"/>
                  </a:lnTo>
                  <a:lnTo>
                    <a:pt y="6818" x="27435"/>
                  </a:lnTo>
                  <a:cubicBezTo>
                    <a:pt y="6989" x="28422"/>
                    <a:pt y="7159" x="29606"/>
                    <a:pt y="7500" x="30001"/>
                  </a:cubicBezTo>
                  <a:cubicBezTo>
                    <a:pt y="7670" x="30001"/>
                    <a:pt y="8864" x="29606"/>
                    <a:pt y="9545" x="27238"/>
                  </a:cubicBezTo>
                  <a:cubicBezTo>
                    <a:pt y="10568" x="23685"/>
                    <a:pt y="12102" x="15198"/>
                    <a:pt y="12614" x="12435"/>
                  </a:cubicBezTo>
                  <a:cubicBezTo>
                    <a:pt y="12955" x="10659"/>
                    <a:pt y="13977" x="5132"/>
                    <a:pt y="12955" x="4738"/>
                  </a:cubicBezTo>
                  <a:close/>
                  <a:moveTo>
                    <a:pt y="3068" x="31185"/>
                  </a:moveTo>
                  <a:lnTo>
                    <a:pt y="2727" x="30988"/>
                  </a:lnTo>
                  <a:lnTo>
                    <a:pt y="3068" x="31185"/>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08" name="Shape 108"/>
            <p:cNvSpPr/>
            <p:nvPr/>
          </p:nvSpPr>
          <p:spPr>
            <a:xfrm>
              <a:off y="583800" x="1297675"/>
              <a:ext cy="179000" cx="577325"/>
            </a:xfrm>
            <a:custGeom>
              <a:pathLst>
                <a:path w="23093" extrusionOk="0" h="7160">
                  <a:moveTo>
                    <a:pt y="2387" x="23093"/>
                  </a:moveTo>
                  <a:lnTo>
                    <a:pt y="0" x="22304"/>
                  </a:lnTo>
                  <a:lnTo>
                    <a:pt y="4773" x="1"/>
                  </a:lnTo>
                  <a:lnTo>
                    <a:pt y="7159" x="790"/>
                  </a:lnTo>
                  <a:lnTo>
                    <a:pt y="2387" x="23093"/>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09" name="Shape 109"/>
            <p:cNvSpPr/>
            <p:nvPr/>
          </p:nvSpPr>
          <p:spPr>
            <a:xfrm>
              <a:off y="1240050" x="1129925"/>
              <a:ext cy="1384950" cx="853650"/>
            </a:xfrm>
            <a:custGeom>
              <a:pathLst>
                <a:path w="34146" extrusionOk="0" h="55398">
                  <a:moveTo>
                    <a:pt y="55398" x="15395"/>
                  </a:moveTo>
                  <a:lnTo>
                    <a:pt y="49773" x="15395"/>
                  </a:lnTo>
                  <a:cubicBezTo>
                    <a:pt y="49432" x="12237"/>
                    <a:pt y="48921" x="9671"/>
                    <a:pt y="48068" x="7698"/>
                  </a:cubicBezTo>
                  <a:cubicBezTo>
                    <a:pt y="47046" x="5527"/>
                    <a:pt y="45682" x="3948"/>
                    <a:pt y="43637" x="2369"/>
                  </a:cubicBezTo>
                  <a:cubicBezTo>
                    <a:pt y="41762" x="987"/>
                    <a:pt y="39375" x="198"/>
                    <a:pt y="36478" x="0"/>
                  </a:cubicBezTo>
                  <a:lnTo>
                    <a:pt y="35455" x="6316"/>
                  </a:lnTo>
                  <a:cubicBezTo>
                    <a:pt y="38353" x="6908"/>
                    <a:pt y="40568" x="7698"/>
                    <a:pt y="41932" x="8882"/>
                  </a:cubicBezTo>
                  <a:cubicBezTo>
                    <a:pt y="43978" x="10658"/>
                    <a:pt y="45000" x="12829"/>
                    <a:pt y="45171" x="15395"/>
                  </a:cubicBezTo>
                  <a:lnTo>
                    <a:pt y="27955" x="15395"/>
                  </a:lnTo>
                  <a:cubicBezTo>
                    <a:pt y="27443" x="12829"/>
                    <a:pt y="26421" x="10066"/>
                    <a:pt y="25057" x="7303"/>
                  </a:cubicBezTo>
                  <a:cubicBezTo>
                    <a:pt y="24205" x="5329"/>
                    <a:pt y="22841" x="3750"/>
                    <a:pt y="21137" x="2764"/>
                  </a:cubicBezTo>
                  <a:cubicBezTo>
                    <a:pt y="19262" x="1579"/>
                    <a:pt y="17387" x="987"/>
                    <a:pt y="15171" x="987"/>
                  </a:cubicBezTo>
                  <a:cubicBezTo>
                    <a:pt y="11250" x="987"/>
                    <a:pt y="8012" x="2566"/>
                    <a:pt y="5625" x="5921"/>
                  </a:cubicBezTo>
                  <a:cubicBezTo>
                    <a:pt y="4091" x="7895"/>
                    <a:pt y="3068" x="11250"/>
                    <a:pt y="2728" x="15395"/>
                  </a:cubicBezTo>
                  <a:lnTo>
                    <a:pt y="0" x="15395"/>
                  </a:lnTo>
                  <a:lnTo>
                    <a:pt y="0" x="19145"/>
                  </a:lnTo>
                  <a:lnTo>
                    <a:pt y="2728" x="19145"/>
                  </a:lnTo>
                  <a:cubicBezTo>
                    <a:pt y="3068" x="22895"/>
                    <a:pt y="3921" x="25658"/>
                    <a:pt y="5455" x="27829"/>
                  </a:cubicBezTo>
                  <a:cubicBezTo>
                    <a:pt y="7500" x="30592"/>
                    <a:pt y="10228" x="32369"/>
                    <a:pt y="13807" x="32961"/>
                  </a:cubicBezTo>
                  <a:lnTo>
                    <a:pt y="14659" x="26448"/>
                  </a:lnTo>
                  <a:cubicBezTo>
                    <a:pt y="12443" x="26053"/>
                    <a:pt y="10739" x="25264"/>
                    <a:pt y="9546" x="24079"/>
                  </a:cubicBezTo>
                  <a:cubicBezTo>
                    <a:pt y="8523" x="22895"/>
                    <a:pt y="7671" x="21119"/>
                    <a:pt y="7330" x="19145"/>
                  </a:cubicBezTo>
                  <a:lnTo>
                    <a:pt y="23182" x="19145"/>
                  </a:lnTo>
                  <a:cubicBezTo>
                    <a:pt y="23864" x="22303"/>
                    <a:pt y="24375" x="24474"/>
                    <a:pt y="24716" x="25461"/>
                  </a:cubicBezTo>
                  <a:cubicBezTo>
                    <a:pt y="25568" x="27435"/>
                    <a:pt y="26421" x="29014"/>
                    <a:pt y="27443" x="30395"/>
                  </a:cubicBezTo>
                  <a:cubicBezTo>
                    <a:pt y="28637" x="31579"/>
                    <a:pt y="29830" x="32566"/>
                    <a:pt y="31364" x="33158"/>
                  </a:cubicBezTo>
                  <a:cubicBezTo>
                    <a:pt y="32898" x="33948"/>
                    <a:pt y="34432" x="34145"/>
                    <a:pt y="36137" x="34145"/>
                  </a:cubicBezTo>
                  <a:cubicBezTo>
                    <a:pt y="39887" x="34145"/>
                    <a:pt y="43125" x="32764"/>
                    <a:pt y="45682" x="30000"/>
                  </a:cubicBezTo>
                  <a:cubicBezTo>
                    <a:pt y="48239" x="27237"/>
                    <a:pt y="49603" x="23487"/>
                    <a:pt y="49773" x="19145"/>
                  </a:cubicBezTo>
                  <a:lnTo>
                    <a:pt y="55398" x="19145"/>
                  </a:lnTo>
                  <a:lnTo>
                    <a:pt y="55398" x="15395"/>
                  </a:lnTo>
                  <a:close/>
                  <a:moveTo>
                    <a:pt y="7159" x="15395"/>
                  </a:moveTo>
                  <a:cubicBezTo>
                    <a:pt y="7500" x="12829"/>
                    <a:pt y="8353" x="11053"/>
                    <a:pt y="9716" x="9671"/>
                  </a:cubicBezTo>
                  <a:cubicBezTo>
                    <a:pt y="11250" x="8092"/>
                    <a:pt y="12784" x="7500"/>
                    <a:pt y="14659" x="7500"/>
                  </a:cubicBezTo>
                  <a:cubicBezTo>
                    <a:pt y="16534" x="7500"/>
                    <a:pt y="18068" x="8092"/>
                    <a:pt y="19432" x="9277"/>
                  </a:cubicBezTo>
                  <a:cubicBezTo>
                    <a:pt y="20625" x="10461"/>
                    <a:pt y="21648" x="12435"/>
                    <a:pt y="22330" x="15395"/>
                  </a:cubicBezTo>
                  <a:lnTo>
                    <a:pt y="7159" x="15395"/>
                  </a:lnTo>
                  <a:close/>
                  <a:moveTo>
                    <a:pt y="45171" x="19145"/>
                  </a:moveTo>
                  <a:cubicBezTo>
                    <a:pt y="45000" x="21514"/>
                    <a:pt y="43978" x="23685"/>
                    <a:pt y="42443" x="25264"/>
                  </a:cubicBezTo>
                  <a:cubicBezTo>
                    <a:pt y="40909" x="26842"/>
                    <a:pt y="38864" x="27632"/>
                    <a:pt y="36648" x="27632"/>
                  </a:cubicBezTo>
                  <a:cubicBezTo>
                    <a:pt y="34603" x="27632"/>
                    <a:pt y="33068" x="27040"/>
                    <a:pt y="31705" x="26053"/>
                  </a:cubicBezTo>
                  <a:cubicBezTo>
                    <a:pt y="30512" x="24869"/>
                    <a:pt y="29659" x="22500"/>
                    <a:pt y="28807" x="19145"/>
                  </a:cubicBezTo>
                  <a:lnTo>
                    <a:pt y="45171" x="19145"/>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grpSp>
      <p:grpSp>
        <p:nvGrpSpPr>
          <p:cNvPr id="110" name="Shape 110"/>
          <p:cNvGrpSpPr/>
          <p:nvPr/>
        </p:nvGrpSpPr>
        <p:grpSpPr>
          <a:xfrm>
            <a:off y="1634890" x="1755320"/>
            <a:ext cy="406981" cx="304125"/>
            <a:chOff y="-65425" x="-35175"/>
            <a:chExt cy="2969500" cx="2947300"/>
          </a:xfrm>
        </p:grpSpPr>
        <p:sp>
          <p:nvSpPr>
            <p:cNvPr id="111" name="Shape 111"/>
            <p:cNvSpPr/>
            <p:nvPr/>
          </p:nvSpPr>
          <p:spPr>
            <a:xfrm>
              <a:off y="-65425" x="-35175"/>
              <a:ext cy="1500025" cx="2501975"/>
            </a:xfrm>
            <a:custGeom>
              <a:pathLst>
                <a:path w="100079" extrusionOk="0" h="60001">
                  <a:moveTo>
                    <a:pt y="55640" x="32110"/>
                  </a:moveTo>
                  <a:lnTo>
                    <a:pt y="47966" x="26016"/>
                  </a:lnTo>
                  <a:cubicBezTo>
                    <a:pt y="47966" x="26016"/>
                    <a:pt y="33140" x="13126"/>
                    <a:pt y="22326" x="37501"/>
                  </a:cubicBezTo>
                  <a:lnTo>
                    <a:pt y="22326" x="37501"/>
                  </a:lnTo>
                  <a:cubicBezTo>
                    <a:pt y="11512" x="61876"/>
                    <a:pt y="26861" x="73360"/>
                    <a:pt y="26861" x="73360"/>
                  </a:cubicBezTo>
                  <a:lnTo>
                    <a:pt y="32268" x="77813"/>
                  </a:lnTo>
                  <a:cubicBezTo>
                    <a:pt y="32268" x="77813"/>
                    <a:pt y="30001" x="83438"/>
                    <a:pt y="32966" x="85313"/>
                  </a:cubicBezTo>
                  <a:cubicBezTo>
                    <a:pt y="35757" x="87423"/>
                    <a:pt y="37850" x="81563"/>
                    <a:pt y="37850" x="81563"/>
                  </a:cubicBezTo>
                  <a:lnTo>
                    <a:pt y="40989" x="83907"/>
                  </a:lnTo>
                  <a:lnTo>
                    <a:pt y="40815" x="100079"/>
                  </a:lnTo>
                  <a:cubicBezTo>
                    <a:pt y="40815" x="100079"/>
                    <a:pt y="25815" x="88126"/>
                    <a:pt y="21803" x="84845"/>
                  </a:cubicBezTo>
                  <a:cubicBezTo>
                    <a:pt y="14303" x="78985"/>
                    <a:pt y="1" x="60704"/>
                    <a:pt y="13431" x="30470"/>
                  </a:cubicBezTo>
                  <a:lnTo>
                    <a:pt y="13431" x="30235"/>
                  </a:lnTo>
                  <a:cubicBezTo>
                    <a:pt y="26861" x="1"/>
                    <a:pt y="45873" x="8438"/>
                    <a:pt y="53198" x="14532"/>
                  </a:cubicBezTo>
                  <a:cubicBezTo>
                    <a:pt y="57210" x="17813"/>
                    <a:pt y="60001" x="19923"/>
                    <a:pt y="60001" x="19923"/>
                  </a:cubicBezTo>
                  <a:lnTo>
                    <a:pt y="55640" x="32110"/>
                  </a:lnTo>
                  <a:close/>
                </a:path>
              </a:pathLst>
            </a:custGeom>
            <a:solidFill>
              <a:srgbClr val="C30009"/>
            </a:solidFill>
            <a:ln>
              <a:noFill/>
            </a:ln>
          </p:spPr>
          <p:txBody>
            <a:bodyPr bIns="91425" rIns="91425" lIns="91425" tIns="91425" anchor="ctr" anchorCtr="0">
              <a:noAutofit/>
            </a:bodyPr>
            <a:lstStyle/>
            <a:p>
              <a:pPr>
                <a:spcBef>
                  <a:spcPts val="0"/>
                </a:spcBef>
                <a:buNone/>
              </a:pPr>
              <a:r>
                <a:t/>
              </a:r>
              <a:endParaRPr/>
            </a:p>
          </p:txBody>
        </p:sp>
        <p:sp>
          <p:nvSpPr>
            <p:cNvPr id="112" name="Shape 112"/>
            <p:cNvSpPr/>
            <p:nvPr/>
          </p:nvSpPr>
          <p:spPr>
            <a:xfrm>
              <a:off y="-65425" x="82025"/>
              <a:ext cy="1513100" cx="2449225"/>
            </a:xfrm>
            <a:custGeom>
              <a:pathLst>
                <a:path w="97969" extrusionOk="0" h="60524">
                  <a:moveTo>
                    <a:pt y="12384" x="25078"/>
                  </a:moveTo>
                  <a:cubicBezTo>
                    <a:pt y="17617" x="13125"/>
                    <a:pt y="24070" x="6094"/>
                    <a:pt y="31745" x="3516"/>
                  </a:cubicBezTo>
                  <a:cubicBezTo>
                    <a:pt y="42036" x="0"/>
                    <a:pt y="51280" x="6328"/>
                    <a:pt y="53722" x="8438"/>
                  </a:cubicBezTo>
                  <a:cubicBezTo>
                    <a:pt y="53722" x="8438"/>
                    <a:pt y="60524" x="13828"/>
                    <a:pt y="60524" x="13828"/>
                  </a:cubicBezTo>
                  <a:lnTo>
                    <a:pt y="59477" x="16407"/>
                  </a:lnTo>
                  <a:lnTo>
                    <a:pt y="52675" x="11016"/>
                  </a:lnTo>
                  <a:cubicBezTo>
                    <a:pt y="50233" x="9141"/>
                    <a:pt y="41861" x="3282"/>
                    <a:pt y="32268" x="6328"/>
                  </a:cubicBezTo>
                  <a:cubicBezTo>
                    <a:pt y="25291" x="8672"/>
                    <a:pt y="19361" x="15469"/>
                    <a:pt y="14477" x="26485"/>
                  </a:cubicBezTo>
                  <a:cubicBezTo>
                    <a:pt y="1" x="58828"/>
                    <a:pt y="18489" x="75938"/>
                    <a:pt y="22326" x="78985"/>
                  </a:cubicBezTo>
                  <a:cubicBezTo>
                    <a:pt y="22326" x="78985"/>
                    <a:pt y="35233" x="89063"/>
                    <a:pt y="39768" x="92813"/>
                  </a:cubicBezTo>
                  <a:cubicBezTo>
                    <a:pt y="39768" x="89297"/>
                    <a:pt y="39768" x="81563"/>
                    <a:pt y="39768" x="80157"/>
                  </a:cubicBezTo>
                  <a:cubicBezTo>
                    <a:pt y="39419" x="79688"/>
                    <a:pt y="38896" x="79453"/>
                    <a:pt y="38198" x="78985"/>
                  </a:cubicBezTo>
                  <a:cubicBezTo>
                    <a:pt y="37675" x="80157"/>
                    <a:pt y="36629" x="81563"/>
                    <a:pt y="35233" x="82266"/>
                  </a:cubicBezTo>
                  <a:cubicBezTo>
                    <a:pt y="34884" x="82500"/>
                    <a:pt y="34536" x="82500"/>
                    <a:pt y="34187" x="82500"/>
                  </a:cubicBezTo>
                  <a:cubicBezTo>
                    <a:pt y="33489" x="82500"/>
                    <a:pt y="32966" x="82500"/>
                    <a:pt y="32443" x="82032"/>
                  </a:cubicBezTo>
                  <a:cubicBezTo>
                    <a:pt y="31396" x="81328"/>
                    <a:pt y="30698" x="80391"/>
                    <a:pt y="30524" x="78985"/>
                  </a:cubicBezTo>
                  <a:cubicBezTo>
                    <a:pt y="30001" x="77110"/>
                    <a:pt y="30350" x="75000"/>
                    <a:pt y="30873" x="73828"/>
                  </a:cubicBezTo>
                  <a:cubicBezTo>
                    <a:pt y="29652" x="72891"/>
                    <a:pt y="26338" x="70078"/>
                    <a:pt y="26338" x="70078"/>
                  </a:cubicBezTo>
                  <a:cubicBezTo>
                    <a:pt y="26164" x="69844"/>
                    <a:pt y="19884" x="65157"/>
                    <a:pt y="17791" x="55078"/>
                  </a:cubicBezTo>
                  <a:cubicBezTo>
                    <a:pt y="16396" x="48047"/>
                    <a:pt y="17617" x="40313"/>
                    <a:pt y="21280" x="32110"/>
                  </a:cubicBezTo>
                  <a:cubicBezTo>
                    <a:pt y="24943" x="23672"/>
                    <a:pt y="29477" x="18750"/>
                    <a:pt y="34884" x="17110"/>
                  </a:cubicBezTo>
                  <a:cubicBezTo>
                    <a:pt y="42210" x="14532"/>
                    <a:pt y="48315" x="19688"/>
                    <a:pt y="48664" x="19922"/>
                  </a:cubicBezTo>
                  <a:cubicBezTo>
                    <a:pt y="48664" x="19922"/>
                    <a:pt y="56338" x="26250"/>
                    <a:pt y="56338" x="26250"/>
                  </a:cubicBezTo>
                  <a:lnTo>
                    <a:pt y="55117" x="28828"/>
                  </a:lnTo>
                  <a:lnTo>
                    <a:pt y="47443" x="22500"/>
                  </a:lnTo>
                  <a:cubicBezTo>
                    <a:pt y="47443" x="22500"/>
                    <a:pt y="41861" x="17813"/>
                    <a:pt y="35408" x="19922"/>
                  </a:cubicBezTo>
                  <a:cubicBezTo>
                    <a:pt y="30698" x="21563"/>
                    <a:pt y="26687" x="26016"/>
                    <a:pt y="23373" x="33516"/>
                  </a:cubicBezTo>
                  <a:cubicBezTo>
                    <a:pt y="19884" x="41016"/>
                    <a:pt y="18838" x="48047"/>
                    <a:pt y="20059" x="54375"/>
                  </a:cubicBezTo>
                  <a:cubicBezTo>
                    <a:pt y="21803" x="63047"/>
                    <a:pt y="27384" x="67266"/>
                    <a:pt y="27384" x="67500"/>
                  </a:cubicBezTo>
                  <a:cubicBezTo>
                    <a:pt y="27559" x="67500"/>
                    <a:pt y="33664" x="72657"/>
                    <a:pt y="33664" x="72657"/>
                  </a:cubicBezTo>
                  <a:lnTo>
                    <a:pt y="33140" x="73828"/>
                  </a:lnTo>
                  <a:cubicBezTo>
                    <a:pt y="32966" x="74532"/>
                    <a:pt y="32268" x="76641"/>
                    <a:pt y="32617" x="78047"/>
                  </a:cubicBezTo>
                  <a:cubicBezTo>
                    <a:pt y="32791" x="78750"/>
                    <a:pt y="32966" x="78985"/>
                    <a:pt y="33489" x="79219"/>
                  </a:cubicBezTo>
                  <a:cubicBezTo>
                    <a:pt y="33838" x="79688"/>
                    <a:pt y="34187" x="79688"/>
                    <a:pt y="34536" x="79453"/>
                  </a:cubicBezTo>
                  <a:cubicBezTo>
                    <a:pt y="35582" x="78985"/>
                    <a:pt y="36629" x="76875"/>
                    <a:pt y="36803" x="76172"/>
                  </a:cubicBezTo>
                  <a:lnTo>
                    <a:pt y="37326" x="74532"/>
                  </a:lnTo>
                  <a:lnTo>
                    <a:pt y="42036" x="78516"/>
                  </a:lnTo>
                  <a:lnTo>
                    <a:pt y="41861" x="97969"/>
                  </a:lnTo>
                  <a:lnTo>
                    <a:pt y="21105" x="81563"/>
                  </a:lnTo>
                  <a:cubicBezTo>
                    <a:pt y="9594" x="72188"/>
                    <a:pt y="350" x="51797"/>
                    <a:pt y="12384" x="25078"/>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13" name="Shape 113"/>
            <p:cNvSpPr/>
            <p:nvPr/>
          </p:nvSpPr>
          <p:spPr>
            <a:xfrm>
              <a:off y="1325575" x="281250"/>
              <a:ext cy="1547975" cx="2589850"/>
            </a:xfrm>
            <a:custGeom>
              <a:pathLst>
                <a:path w="103594" extrusionOk="0" h="61919">
                  <a:moveTo>
                    <a:pt y="0" x="93047"/>
                  </a:moveTo>
                  <a:cubicBezTo>
                    <a:pt y="6454" x="99609"/>
                    <a:pt y="14651" x="103594"/>
                    <a:pt y="23372" x="103594"/>
                  </a:cubicBezTo>
                  <a:cubicBezTo>
                    <a:pt y="44651" x="103594"/>
                    <a:pt y="61919" x="80391"/>
                    <a:pt y="61919" x="51797"/>
                  </a:cubicBezTo>
                  <a:cubicBezTo>
                    <a:pt y="61919" x="23203"/>
                    <a:pt y="44651" x="0"/>
                    <a:pt y="23372" x="0"/>
                  </a:cubicBezTo>
                  <a:cubicBezTo>
                    <a:pt y="14651" x="0"/>
                    <a:pt y="6454" x="3984"/>
                    <a:pt y="0" x="10547"/>
                  </a:cubicBezTo>
                  <a:lnTo>
                    <a:pt y="0" x="93047"/>
                  </a:lnTo>
                  <a:close/>
                </a:path>
              </a:pathLst>
            </a:custGeom>
            <a:solidFill>
              <a:srgbClr val="C30009"/>
            </a:solidFill>
            <a:ln>
              <a:noFill/>
            </a:ln>
          </p:spPr>
          <p:txBody>
            <a:bodyPr bIns="91425" rIns="91425" lIns="91425" tIns="91425" anchor="ctr" anchorCtr="0">
              <a:noAutofit/>
            </a:bodyPr>
            <a:lstStyle/>
            <a:p>
              <a:pPr>
                <a:spcBef>
                  <a:spcPts val="0"/>
                </a:spcBef>
                <a:buNone/>
              </a:pPr>
              <a:r>
                <a:t/>
              </a:r>
              <a:endParaRPr/>
            </a:p>
          </p:txBody>
        </p:sp>
        <p:sp>
          <p:nvSpPr>
            <p:cNvPr id="114" name="Shape 114"/>
            <p:cNvSpPr/>
            <p:nvPr/>
          </p:nvSpPr>
          <p:spPr>
            <a:xfrm>
              <a:off y="1295050" x="240225"/>
              <a:ext cy="1609025" cx="2671900"/>
            </a:xfrm>
            <a:custGeom>
              <a:pathLst>
                <a:path w="106876" extrusionOk="0" h="64361">
                  <a:moveTo>
                    <a:pt y="0" x="94688"/>
                  </a:moveTo>
                  <a:lnTo>
                    <a:pt y="0" x="11485"/>
                  </a:lnTo>
                  <a:lnTo>
                    <a:pt y="524" x="11016"/>
                  </a:lnTo>
                  <a:cubicBezTo>
                    <a:pt y="7500" x="3985"/>
                    <a:pt y="15872" x="0"/>
                    <a:pt y="24593" x="0"/>
                  </a:cubicBezTo>
                  <a:cubicBezTo>
                    <a:pt y="46570" x="0"/>
                    <a:pt y="64361" x="24141"/>
                    <a:pt y="64361" x="53438"/>
                  </a:cubicBezTo>
                  <a:cubicBezTo>
                    <a:pt y="64361" x="82969"/>
                    <a:pt y="46570" x="106875"/>
                    <a:pt y="24593" x="106875"/>
                  </a:cubicBezTo>
                  <a:cubicBezTo>
                    <a:pt y="15872" x="106875"/>
                    <a:pt y="7500" x="102891"/>
                    <a:pt y="524" x="95860"/>
                  </a:cubicBezTo>
                  <a:lnTo>
                    <a:pt y="0" x="95391"/>
                  </a:lnTo>
                  <a:lnTo>
                    <a:pt y="0" x="94688"/>
                  </a:lnTo>
                  <a:close/>
                  <a:moveTo>
                    <a:pt y="2268" x="93750"/>
                  </a:moveTo>
                  <a:cubicBezTo>
                    <a:pt y="8721" x="100313"/>
                    <a:pt y="16396" x="103829"/>
                    <a:pt y="24593" x="103829"/>
                  </a:cubicBezTo>
                  <a:cubicBezTo>
                    <a:pt y="45349" x="103829"/>
                    <a:pt y="62093" x="81094"/>
                    <a:pt y="62093" x="53438"/>
                  </a:cubicBezTo>
                  <a:cubicBezTo>
                    <a:pt y="62093" x="25782"/>
                    <a:pt y="45349" x="3047"/>
                    <a:pt y="24593" x="3047"/>
                  </a:cubicBezTo>
                  <a:cubicBezTo>
                    <a:pt y="16570" x="3047"/>
                    <a:pt y="8721" x="6563"/>
                    <a:pt y="2268" x="13125"/>
                  </a:cubicBezTo>
                  <a:cubicBezTo>
                    <a:pt y="2268" x="14766"/>
                    <a:pt y="2268" x="92110"/>
                    <a:pt y="2268" x="93750"/>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15" name="Shape 115"/>
            <p:cNvSpPr/>
            <p:nvPr/>
          </p:nvSpPr>
          <p:spPr>
            <a:xfrm>
              <a:off y="1656975" x="1283200"/>
              <a:ext cy="771825" cx="591800"/>
            </a:xfrm>
            <a:custGeom>
              <a:pathLst>
                <a:path w="23672" extrusionOk="0" h="30873">
                  <a:moveTo>
                    <a:pt y="30872" x="23672"/>
                  </a:moveTo>
                  <a:lnTo>
                    <a:pt y="11337" x="17344"/>
                  </a:lnTo>
                  <a:lnTo>
                    <a:pt y="11163" x="17344"/>
                  </a:lnTo>
                  <a:cubicBezTo>
                    <a:pt y="10116" x="19219"/>
                    <a:pt y="8372" x="20391"/>
                    <a:pt y="6279" x="20391"/>
                  </a:cubicBezTo>
                  <a:cubicBezTo>
                    <a:pt y="2791" x="20391"/>
                    <a:pt y="0" x="16641"/>
                    <a:pt y="0" x="11953"/>
                  </a:cubicBezTo>
                  <a:lnTo>
                    <a:pt y="0" x="11719"/>
                  </a:lnTo>
                  <a:cubicBezTo>
                    <a:pt y="0" x="7031"/>
                    <a:pt y="2791" x="3281"/>
                    <a:pt y="6279" x="3281"/>
                  </a:cubicBezTo>
                  <a:cubicBezTo>
                    <a:pt y="8372" x="3281"/>
                    <a:pt y="10116" x="4453"/>
                    <a:pt y="11163" x="6328"/>
                  </a:cubicBezTo>
                  <a:lnTo>
                    <a:pt y="11337" x="6328"/>
                  </a:lnTo>
                  <a:lnTo>
                    <a:pt y="30872" x="0"/>
                  </a:lnTo>
                  <a:lnTo>
                    <a:pt y="30872" x="23672"/>
                  </a:lnTo>
                  <a:close/>
                </a:path>
              </a:pathLst>
            </a:custGeom>
            <a:solidFill>
              <a:srgbClr val="FFFFFF"/>
            </a:solidFill>
            <a:ln>
              <a:noFill/>
            </a:ln>
          </p:spPr>
          <p:txBody>
            <a:bodyPr bIns="91425" rIns="91425" lIns="91425" tIns="91425" anchor="ctr" anchorCtr="0">
              <a:noAutofit/>
            </a:bodyPr>
            <a:lstStyle/>
            <a:p>
              <a:pPr>
                <a:spcBef>
                  <a:spcPts val="0"/>
                </a:spcBef>
                <a:buNone/>
              </a:pPr>
              <a:r>
                <a:t/>
              </a:r>
              <a:endParaRPr/>
            </a:p>
          </p:txBody>
        </p:sp>
        <p:sp>
          <p:nvSpPr>
            <p:cNvPr id="116" name="Shape 116"/>
            <p:cNvSpPr/>
            <p:nvPr/>
          </p:nvSpPr>
          <p:spPr>
            <a:xfrm>
              <a:off y="1656975" x="1283200"/>
              <a:ext cy="771825" cx="591800"/>
            </a:xfrm>
            <a:custGeom>
              <a:pathLst>
                <a:path w="23672" extrusionOk="0" fill="none" h="30873">
                  <a:moveTo>
                    <a:pt y="30872" x="23672"/>
                  </a:moveTo>
                  <a:lnTo>
                    <a:pt y="11337" x="17344"/>
                  </a:lnTo>
                  <a:lnTo>
                    <a:pt y="11163" x="17344"/>
                  </a:lnTo>
                  <a:cubicBezTo>
                    <a:pt y="10116" x="19219"/>
                    <a:pt y="8372" x="20391"/>
                    <a:pt y="6279" x="20391"/>
                  </a:cubicBezTo>
                  <a:cubicBezTo>
                    <a:pt y="2791" x="20391"/>
                    <a:pt y="0" x="16641"/>
                    <a:pt y="0" x="11953"/>
                  </a:cubicBezTo>
                  <a:lnTo>
                    <a:pt y="0" x="11719"/>
                  </a:lnTo>
                  <a:cubicBezTo>
                    <a:pt y="0" x="7031"/>
                    <a:pt y="2791" x="3281"/>
                    <a:pt y="6279" x="3281"/>
                  </a:cubicBezTo>
                  <a:cubicBezTo>
                    <a:pt y="8372" x="3281"/>
                    <a:pt y="10116" x="4453"/>
                    <a:pt y="11163" x="6328"/>
                  </a:cubicBezTo>
                  <a:lnTo>
                    <a:pt y="11337" x="6328"/>
                  </a:lnTo>
                  <a:lnTo>
                    <a:pt y="30872" x="0"/>
                  </a:lnTo>
                  <a:lnTo>
                    <a:pt y="30872" x="23672"/>
                  </a:lnTo>
                  <a:close/>
                </a:path>
              </a:pathLst>
            </a:custGeom>
            <a:noFill/>
            <a:ln w="29300" cap="flat">
              <a:solidFill>
                <a:srgbClr val="000000"/>
              </a:solidFill>
              <a:prstDash val="solid"/>
              <a:miter/>
              <a:headEnd w="med" len="med" type="none"/>
              <a:tailEnd w="med" len="med" type="none"/>
            </a:ln>
          </p:spPr>
          <p:txBody>
            <a:bodyPr bIns="91425" rIns="91425" lIns="91425" tIns="91425" anchor="ctr" anchorCtr="0">
              <a:noAutofit/>
            </a:bodyPr>
            <a:lstStyle/>
            <a:p>
              <a:pPr>
                <a:spcBef>
                  <a:spcPts val="0"/>
                </a:spcBef>
                <a:buNone/>
              </a:pPr>
              <a:r>
                <a:t/>
              </a:r>
              <a:endParaRPr/>
            </a:p>
          </p:txBody>
        </p:sp>
      </p:grpSp>
      <p:grpSp>
        <p:nvGrpSpPr>
          <p:cNvPr id="117" name="Shape 117"/>
          <p:cNvGrpSpPr/>
          <p:nvPr/>
        </p:nvGrpSpPr>
        <p:grpSpPr>
          <a:xfrm>
            <a:off y="2560094" x="1929118"/>
            <a:ext cy="435018" cx="278518"/>
            <a:chOff y="95725" x="145150"/>
            <a:chExt cy="2864400" cx="2770175"/>
          </a:xfrm>
        </p:grpSpPr>
        <p:sp>
          <p:nvSpPr>
            <p:cNvPr id="118" name="Shape 118"/>
            <p:cNvSpPr/>
            <p:nvPr/>
          </p:nvSpPr>
          <p:spPr>
            <a:xfrm>
              <a:off y="809825" x="145150"/>
              <a:ext cy="2150300" cx="1729850"/>
            </a:xfrm>
            <a:custGeom>
              <a:pathLst>
                <a:path w="69194" extrusionOk="0" h="86012">
                  <a:moveTo>
                    <a:pt y="958" x="16694"/>
                  </a:moveTo>
                  <a:cubicBezTo>
                    <a:pt y="1437" x="12823"/>
                    <a:pt y="3352" x="242"/>
                    <a:pt y="9096" x="242"/>
                  </a:cubicBezTo>
                  <a:lnTo>
                    <a:pt y="41809" x="0"/>
                  </a:lnTo>
                  <a:cubicBezTo>
                    <a:pt y="41809" x="0"/>
                    <a:pt y="47075" x="484"/>
                    <a:pt y="47075" x="7500"/>
                  </a:cubicBezTo>
                  <a:cubicBezTo>
                    <a:pt y="47075" x="11371"/>
                    <a:pt y="45798" x="13307"/>
                    <a:pt y="44681" x="14275"/>
                  </a:cubicBezTo>
                  <a:cubicBezTo>
                    <a:pt y="47873" x="14275"/>
                    <a:pt y="78990" x="14275"/>
                    <a:pt y="79150" x="14275"/>
                  </a:cubicBezTo>
                  <a:cubicBezTo>
                    <a:pt y="79469" x="14275"/>
                    <a:pt y="82341" x="14275"/>
                    <a:pt y="84256" x="17178"/>
                  </a:cubicBezTo>
                  <a:cubicBezTo>
                    <a:pt y="85373" x="19113"/>
                    <a:pt y="86011" x="21533"/>
                    <a:pt y="86011" x="24436"/>
                  </a:cubicBezTo>
                  <a:cubicBezTo>
                    <a:pt y="86011" x="31452"/>
                    <a:pt y="83298" x="33871"/>
                    <a:pt y="81543" x="34597"/>
                  </a:cubicBezTo>
                  <a:cubicBezTo>
                    <a:pt y="83298" x="35565"/>
                    <a:pt y="86011" x="37984"/>
                    <a:pt y="86011" x="44759"/>
                  </a:cubicBezTo>
                  <a:cubicBezTo>
                    <a:pt y="86011" x="47904"/>
                    <a:pt y="85373" x="50323"/>
                    <a:pt y="84256" x="52017"/>
                  </a:cubicBezTo>
                  <a:cubicBezTo>
                    <a:pt y="82341" x="54920"/>
                    <a:pt y="79469" x="55162"/>
                    <a:pt y="78990" x="55162"/>
                  </a:cubicBezTo>
                  <a:cubicBezTo>
                    <a:pt y="78990" x="55162"/>
                    <a:pt y="47873" x="55162"/>
                    <a:pt y="44681" x="55162"/>
                  </a:cubicBezTo>
                  <a:cubicBezTo>
                    <a:pt y="45798" x="56129"/>
                    <a:pt y="47075" x="58065"/>
                    <a:pt y="47075" x="61936"/>
                  </a:cubicBezTo>
                  <a:cubicBezTo>
                    <a:pt y="47075" x="68952"/>
                    <a:pt y="41809" x="69194"/>
                    <a:pt y="41809" x="69194"/>
                  </a:cubicBezTo>
                  <a:cubicBezTo>
                    <a:pt y="41809" x="69194"/>
                    <a:pt y="9096" x="68952"/>
                    <a:pt y="9096" x="68952"/>
                  </a:cubicBezTo>
                  <a:cubicBezTo>
                    <a:pt y="3352" x="68952"/>
                    <a:pt y="1437" x="56371"/>
                    <a:pt y="958" x="52500"/>
                  </a:cubicBezTo>
                  <a:cubicBezTo>
                    <a:pt y="1" x="45000"/>
                    <a:pt y="1" x="36291"/>
                    <a:pt y="1" x="36049"/>
                  </a:cubicBezTo>
                  <a:lnTo>
                    <a:pt y="1" x="33388"/>
                  </a:lnTo>
                  <a:cubicBezTo>
                    <a:pt y="1" x="33146"/>
                    <a:pt y="1" x="24436"/>
                    <a:pt y="958" x="16694"/>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19" name="Shape 119"/>
            <p:cNvSpPr/>
            <p:nvPr/>
          </p:nvSpPr>
          <p:spPr>
            <a:xfrm>
              <a:off y="2010625" x="1010075"/>
              <a:ext cy="813850" cx="25"/>
            </a:xfrm>
            <a:custGeom>
              <a:pathLst>
                <a:path w="1" extrusionOk="0" fill="none" h="32554">
                  <a:moveTo>
                    <a:pt y="32554" x="0"/>
                  </a:moveTo>
                  <a:lnTo>
                    <a:pt y="1" x="0"/>
                  </a:lnTo>
                </a:path>
              </a:pathLst>
            </a:custGeom>
            <a:noFill/>
            <a:ln w="24200" cap="flat">
              <a:solidFill>
                <a:srgbClr val="000000"/>
              </a:solidFill>
              <a:prstDash val="solid"/>
              <a:miter/>
              <a:headEnd w="med" len="med" type="none"/>
              <a:tailEnd w="med" len="med" type="none"/>
            </a:ln>
          </p:spPr>
          <p:txBody>
            <a:bodyPr bIns="91425" rIns="91425" lIns="91425" tIns="91425" anchor="ctr" anchorCtr="0">
              <a:noAutofit/>
            </a:bodyPr>
            <a:lstStyle/>
            <a:p>
              <a:pPr>
                <a:spcBef>
                  <a:spcPts val="0"/>
                </a:spcBef>
                <a:buNone/>
              </a:pPr>
              <a:r>
                <a:t/>
              </a:r>
              <a:endParaRPr/>
            </a:p>
          </p:txBody>
        </p:sp>
        <p:sp>
          <p:nvSpPr>
            <p:cNvPr id="120" name="Shape 120"/>
            <p:cNvSpPr/>
            <p:nvPr/>
          </p:nvSpPr>
          <p:spPr>
            <a:xfrm>
              <a:off y="562500" x="762075"/>
              <a:ext cy="1061175" cx="1989950"/>
            </a:xfrm>
            <a:custGeom>
              <a:pathLst>
                <a:path w="79598" extrusionOk="0" h="42447">
                  <a:moveTo>
                    <a:pt y="42447" x="79598"/>
                  </a:moveTo>
                  <a:lnTo>
                    <a:pt y="0" x="39436"/>
                  </a:lnTo>
                  <a:lnTo>
                    <a:pt y="42447" x="1"/>
                  </a:lnTo>
                  <a:lnTo>
                    <a:pt y="42447" x="79598"/>
                  </a:lnTo>
                  <a:close/>
                </a:path>
              </a:pathLst>
            </a:custGeom>
            <a:solidFill>
              <a:srgbClr val="FFFFFF"/>
            </a:solidFill>
            <a:ln>
              <a:noFill/>
            </a:ln>
          </p:spPr>
          <p:txBody>
            <a:bodyPr bIns="91425" rIns="91425" lIns="91425" tIns="91425" anchor="ctr" anchorCtr="0">
              <a:noAutofit/>
            </a:bodyPr>
            <a:lstStyle/>
            <a:p>
              <a:pPr>
                <a:spcBef>
                  <a:spcPts val="0"/>
                </a:spcBef>
                <a:buNone/>
              </a:pPr>
              <a:r>
                <a:t/>
              </a:r>
              <a:endParaRPr/>
            </a:p>
          </p:txBody>
        </p:sp>
        <p:sp>
          <p:nvSpPr>
            <p:cNvPr id="121" name="Shape 121"/>
            <p:cNvSpPr/>
            <p:nvPr/>
          </p:nvSpPr>
          <p:spPr>
            <a:xfrm>
              <a:off y="446800" x="592725"/>
              <a:ext cy="1236725" cx="2322600"/>
            </a:xfrm>
            <a:custGeom>
              <a:pathLst>
                <a:path w="92904" extrusionOk="0" h="49469">
                  <a:moveTo>
                    <a:pt y="3351" x="43065"/>
                  </a:moveTo>
                  <a:lnTo>
                    <a:pt y="49468" x="1"/>
                  </a:lnTo>
                  <a:lnTo>
                    <a:pt y="49468" x="92904"/>
                  </a:lnTo>
                  <a:lnTo>
                    <a:pt y="0" x="46210"/>
                  </a:lnTo>
                  <a:lnTo>
                    <a:pt y="3351" x="43065"/>
                  </a:lnTo>
                  <a:close/>
                  <a:moveTo>
                    <a:pt y="9096" x="46210"/>
                  </a:moveTo>
                  <a:cubicBezTo>
                    <a:pt y="14202" x="51049"/>
                    <a:pt y="39096" x="74517"/>
                    <a:pt y="44681" x="79839"/>
                  </a:cubicBezTo>
                  <a:cubicBezTo>
                    <a:pt y="44681" x="69678"/>
                    <a:pt y="44681" x="23226"/>
                    <a:pt y="44681" x="13307"/>
                  </a:cubicBezTo>
                  <a:cubicBezTo>
                    <a:pt y="39096" x="18388"/>
                    <a:pt y="14202" x="41614"/>
                    <a:pt y="9096" x="46210"/>
                  </a:cubicBezTo>
                  <a:close/>
                </a:path>
              </a:pathLst>
            </a:custGeom>
            <a:solidFill>
              <a:srgbClr val="C30009"/>
            </a:solidFill>
            <a:ln>
              <a:noFill/>
            </a:ln>
          </p:spPr>
          <p:txBody>
            <a:bodyPr bIns="91425" rIns="91425" lIns="91425" tIns="91425" anchor="ctr" anchorCtr="0">
              <a:noAutofit/>
            </a:bodyPr>
            <a:lstStyle/>
            <a:p>
              <a:pPr>
                <a:spcBef>
                  <a:spcPts val="0"/>
                </a:spcBef>
                <a:buNone/>
              </a:pPr>
              <a:r>
                <a:t/>
              </a:r>
              <a:endParaRPr/>
            </a:p>
          </p:txBody>
        </p:sp>
        <p:sp>
          <p:nvSpPr>
            <p:cNvPr id="122" name="Shape 122"/>
            <p:cNvSpPr/>
            <p:nvPr/>
          </p:nvSpPr>
          <p:spPr>
            <a:xfrm>
              <a:off y="893600" x="1663300"/>
              <a:ext cy="394975" cx="181475"/>
            </a:xfrm>
            <a:custGeom>
              <a:pathLst>
                <a:path w="7259" extrusionOk="0" h="15799">
                  <a:moveTo>
                    <a:pt y="1" x="0"/>
                  </a:moveTo>
                  <a:lnTo>
                    <a:pt y="15799" x="0"/>
                  </a:lnTo>
                  <a:lnTo>
                    <a:pt y="15799" x="7258"/>
                  </a:lnTo>
                  <a:lnTo>
                    <a:pt y="1" x="7258"/>
                  </a:lnTo>
                  <a:lnTo>
                    <a:pt y="1" x="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23" name="Shape 123"/>
            <p:cNvSpPr/>
            <p:nvPr/>
          </p:nvSpPr>
          <p:spPr>
            <a:xfrm>
              <a:off y="1360350" x="1645150"/>
              <a:ext cy="143650" cx="217775"/>
            </a:xfrm>
            <a:custGeom>
              <a:pathLst>
                <a:path w="8711" extrusionOk="0" h="5746">
                  <a:moveTo>
                    <a:pt y="2873" x="8710"/>
                  </a:moveTo>
                  <a:cubicBezTo>
                    <a:pt y="1277" x="8710"/>
                    <a:pt y="1" x="6775"/>
                    <a:pt y="1" x="4355"/>
                  </a:cubicBezTo>
                  <a:cubicBezTo>
                    <a:pt y="1" x="1936"/>
                    <a:pt y="1277" x="0"/>
                    <a:pt y="2873" x="0"/>
                  </a:cubicBezTo>
                  <a:cubicBezTo>
                    <a:pt y="4469" x="0"/>
                    <a:pt y="5746" x="1936"/>
                    <a:pt y="5746" x="4355"/>
                  </a:cubicBezTo>
                  <a:cubicBezTo>
                    <a:pt y="5746" x="6775"/>
                    <a:pt y="4469" x="8710"/>
                    <a:pt y="2873" x="8710"/>
                  </a:cubicBezTo>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24" name="Shape 124"/>
            <p:cNvSpPr/>
            <p:nvPr/>
          </p:nvSpPr>
          <p:spPr>
            <a:xfrm>
              <a:off y="95725" x="393125"/>
              <a:ext cy="718125" cx="1252050"/>
            </a:xfrm>
            <a:custGeom>
              <a:pathLst>
                <a:path w="50082" extrusionOk="0" h="28725">
                  <a:moveTo>
                    <a:pt y="14841" x="9436"/>
                  </a:moveTo>
                  <a:cubicBezTo>
                    <a:pt y="15958" x="8952"/>
                    <a:pt y="17075" x="8469"/>
                    <a:pt y="18352" x="8469"/>
                  </a:cubicBezTo>
                  <a:cubicBezTo>
                    <a:pt y="24097" x="8469"/>
                    <a:pt y="28724" x="15727"/>
                    <a:pt y="28724" x="24436"/>
                  </a:cubicBezTo>
                  <a:cubicBezTo>
                    <a:pt y="28724" x="33146"/>
                    <a:pt y="24097" x="40162"/>
                    <a:pt y="18352" x="40162"/>
                  </a:cubicBezTo>
                  <a:cubicBezTo>
                    <a:pt y="17075" x="40162"/>
                    <a:pt y="15958" x="39920"/>
                    <a:pt y="15001" x="39436"/>
                  </a:cubicBezTo>
                  <a:cubicBezTo>
                    <a:pt y="15001" x="39436"/>
                    <a:pt y="14362" x="43065"/>
                    <a:pt y="9735" x="46452"/>
                  </a:cubicBezTo>
                  <a:cubicBezTo>
                    <a:pt y="4628" x="50081"/>
                    <a:pt y="1" x="44759"/>
                    <a:pt y="1" x="44759"/>
                  </a:cubicBezTo>
                  <a:cubicBezTo>
                    <a:pt y="1" x="44759"/>
                    <a:pt y="4150" x="43791"/>
                    <a:pt y="7022" x="41130"/>
                  </a:cubicBezTo>
                  <a:cubicBezTo>
                    <a:pt y="9256" x="38952"/>
                    <a:pt y="10373" x="34840"/>
                    <a:pt y="10373" x="34840"/>
                  </a:cubicBezTo>
                  <a:cubicBezTo>
                    <a:pt y="8777" x="31936"/>
                    <a:pt y="7820" x="28307"/>
                    <a:pt y="7820" x="24436"/>
                  </a:cubicBezTo>
                  <a:cubicBezTo>
                    <a:pt y="7820" x="20565"/>
                    <a:pt y="8777" x="16936"/>
                    <a:pt y="10373" x="14275"/>
                  </a:cubicBezTo>
                  <a:cubicBezTo>
                    <a:pt y="10373" x="14275"/>
                    <a:pt y="9416" x="10646"/>
                    <a:pt y="7341" x="8469"/>
                  </a:cubicBezTo>
                  <a:cubicBezTo>
                    <a:pt y="4309" x="5323"/>
                    <a:pt y="1" x="4356"/>
                    <a:pt y="1" x="4356"/>
                  </a:cubicBezTo>
                  <a:cubicBezTo>
                    <a:pt y="1" x="4356"/>
                    <a:pt y="4309" x="1"/>
                    <a:pt y="8618" x="2178"/>
                  </a:cubicBezTo>
                  <a:cubicBezTo>
                    <a:pt y="13405" x="4598"/>
                    <a:pt y="14841" x="9436"/>
                    <a:pt y="14841" x="9436"/>
                  </a:cubicBezTo>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grpSp>
      <p:grpSp>
        <p:nvGrpSpPr>
          <p:cNvPr id="125" name="Shape 125"/>
          <p:cNvGrpSpPr/>
          <p:nvPr/>
        </p:nvGrpSpPr>
        <p:grpSpPr>
          <a:xfrm>
            <a:off y="4019947" x="2769319"/>
            <a:ext cy="403128" cx="398730"/>
            <a:chOff y="140625" x="136350"/>
            <a:chExt cy="2800800" cx="2750025"/>
          </a:xfrm>
        </p:grpSpPr>
        <p:sp>
          <p:nvSpPr>
            <p:cNvPr id="126" name="Shape 126"/>
            <p:cNvSpPr/>
            <p:nvPr/>
          </p:nvSpPr>
          <p:spPr>
            <a:xfrm>
              <a:off y="158200" x="147725"/>
              <a:ext cy="2765650" cx="2732975"/>
            </a:xfrm>
            <a:custGeom>
              <a:pathLst>
                <a:path w="109319" extrusionOk="0" h="110626">
                  <a:moveTo>
                    <a:pt y="81094" x="54091"/>
                  </a:moveTo>
                  <a:lnTo>
                    <a:pt y="110625" x="26591"/>
                  </a:lnTo>
                  <a:lnTo>
                    <a:pt y="74531" x="40227"/>
                  </a:lnTo>
                  <a:lnTo>
                    <a:pt y="86016" x="5000"/>
                  </a:lnTo>
                  <a:lnTo>
                    <a:pt y="60703" x="36591"/>
                  </a:lnTo>
                  <a:lnTo>
                    <a:pt y="47578" x="0"/>
                  </a:lnTo>
                  <a:lnTo>
                    <a:pt y="47578" x="36818"/>
                  </a:lnTo>
                  <a:lnTo>
                    <a:pt y="32813" x="32046"/>
                  </a:lnTo>
                  <a:lnTo>
                    <a:pt y="42422" x="44318"/>
                  </a:lnTo>
                  <a:lnTo>
                    <a:pt y="0" x="35682"/>
                  </a:lnTo>
                  <a:lnTo>
                    <a:pt y="37031" x="59773"/>
                  </a:lnTo>
                  <a:lnTo>
                    <a:pt y="22266" x="69318"/>
                  </a:lnTo>
                  <a:lnTo>
                    <a:pt y="38906" x="68409"/>
                  </a:lnTo>
                  <a:lnTo>
                    <a:pt y="20156" x="108409"/>
                  </a:lnTo>
                  <a:lnTo>
                    <a:pt y="51563" x="75000"/>
                  </a:lnTo>
                  <a:lnTo>
                    <a:pt y="61406" x="109318"/>
                  </a:lnTo>
                  <a:lnTo>
                    <a:pt y="65391" x="74091"/>
                  </a:lnTo>
                  <a:lnTo>
                    <a:pt y="108985" x="100227"/>
                  </a:lnTo>
                  <a:lnTo>
                    <a:pt y="80391" x="63182"/>
                  </a:lnTo>
                  <a:lnTo>
                    <a:pt y="95860" x="58864"/>
                  </a:lnTo>
                  <a:lnTo>
                    <a:pt y="81094" x="54091"/>
                  </a:lnTo>
                  <a:close/>
                </a:path>
              </a:pathLst>
            </a:custGeom>
            <a:solidFill>
              <a:srgbClr val="FEE851"/>
            </a:solidFill>
            <a:ln>
              <a:noFill/>
            </a:ln>
          </p:spPr>
          <p:txBody>
            <a:bodyPr bIns="91425" rIns="91425" lIns="91425" tIns="91425" anchor="ctr" anchorCtr="0">
              <a:noAutofit/>
            </a:bodyPr>
            <a:lstStyle/>
            <a:p>
              <a:pPr>
                <a:spcBef>
                  <a:spcPts val="0"/>
                </a:spcBef>
                <a:buNone/>
              </a:pPr>
              <a:r>
                <a:t/>
              </a:r>
              <a:endParaRPr/>
            </a:p>
          </p:txBody>
        </p:sp>
        <p:sp>
          <p:nvSpPr>
            <p:cNvPr id="127" name="Shape 127"/>
            <p:cNvSpPr/>
            <p:nvPr/>
          </p:nvSpPr>
          <p:spPr>
            <a:xfrm>
              <a:off y="140625" x="136350"/>
              <a:ext cy="2800800" cx="2750025"/>
            </a:xfrm>
            <a:custGeom>
              <a:pathLst>
                <a:path w="110001" extrusionOk="0" h="112032">
                  <a:moveTo>
                    <a:pt y="938" x="35001"/>
                  </a:moveTo>
                  <a:cubicBezTo>
                    <a:pt y="938" x="35001"/>
                    <a:pt y="35625" x="42273"/>
                    <a:pt y="40547" x="43182"/>
                  </a:cubicBezTo>
                  <a:cubicBezTo>
                    <a:pt y="38203" x="40228"/>
                    <a:pt y="30469" x="30455"/>
                    <a:pt y="30469" x="30455"/>
                  </a:cubicBezTo>
                  <a:cubicBezTo>
                    <a:pt y="30469" x="30455"/>
                    <a:pt y="44766" x="35228"/>
                    <a:pt y="47109" x="35910"/>
                  </a:cubicBezTo>
                  <a:cubicBezTo>
                    <a:pt y="47109" x="33182"/>
                    <a:pt y="47109" x="455"/>
                    <a:pt y="47109" x="455"/>
                  </a:cubicBezTo>
                  <a:lnTo>
                    <a:pt y="49219" x="1"/>
                  </a:lnTo>
                  <a:cubicBezTo>
                    <a:pt y="49219" x="1"/>
                    <a:pt y="60703" x="31591"/>
                    <a:pt y="61875" x="34773"/>
                  </a:cubicBezTo>
                  <a:cubicBezTo>
                    <a:pt y="63984" x="32046"/>
                    <a:pt y="85781" x="4773"/>
                    <a:pt y="85781" x="4773"/>
                  </a:cubicBezTo>
                  <a:lnTo>
                    <a:pt y="87656" x="5682"/>
                  </a:lnTo>
                  <a:cubicBezTo>
                    <a:pt y="87656" x="5682"/>
                    <a:pt y="78047" x="35228"/>
                    <a:pt y="76875" x="38864"/>
                  </a:cubicBezTo>
                  <a:cubicBezTo>
                    <a:pt y="80625" x="37501"/>
                    <a:pt y="110859" x="25910"/>
                    <a:pt y="110859" x="25910"/>
                  </a:cubicBezTo>
                  <a:lnTo>
                    <a:pt y="112031" x="27728"/>
                  </a:lnTo>
                  <a:cubicBezTo>
                    <a:pt y="112031" x="27728"/>
                    <a:pt y="86250" x="51819"/>
                    <a:pt y="83906" x="54091"/>
                  </a:cubicBezTo>
                  <a:cubicBezTo>
                    <a:pt y="86484" x="55001"/>
                    <a:pt y="100078" x="59319"/>
                    <a:pt y="100078" x="59319"/>
                  </a:cubicBezTo>
                  <a:cubicBezTo>
                    <a:pt y="100078" x="59319"/>
                    <a:pt y="85547" x="63637"/>
                    <a:pt y="82969" x="64319"/>
                  </a:cubicBezTo>
                  <a:cubicBezTo>
                    <a:pt y="84844" x="66591"/>
                    <a:pt y="110391" x="100228"/>
                    <a:pt y="110391" x="100228"/>
                  </a:cubicBezTo>
                  <a:lnTo>
                    <a:pt y="108984" x="101591"/>
                  </a:lnTo>
                  <a:cubicBezTo>
                    <a:pt y="108984" x="101591"/>
                    <a:pt y="69844" x="77955"/>
                    <a:pt y="67031" x="76364"/>
                  </a:cubicBezTo>
                  <a:cubicBezTo>
                    <a:pt y="66563" x="79319"/>
                    <a:pt y="63281" x="110001"/>
                    <a:pt y="63281" x="110001"/>
                  </a:cubicBezTo>
                  <a:lnTo>
                    <a:pt y="61172" x="110001"/>
                  </a:lnTo>
                  <a:cubicBezTo>
                    <a:pt y="61172" x="110001"/>
                    <a:pt y="52734" x="80910"/>
                    <a:pt y="51797" x="77501"/>
                  </a:cubicBezTo>
                  <a:cubicBezTo>
                    <a:pt y="49453" x="80228"/>
                    <a:pt y="21797" x="109546"/>
                    <a:pt y="21797" x="109546"/>
                  </a:cubicBezTo>
                  <a:lnTo>
                    <a:pt y="19922" x="108410"/>
                  </a:lnTo>
                  <a:cubicBezTo>
                    <a:pt y="19922" x="108410"/>
                    <a:pt y="36563" x="72955"/>
                    <a:pt y="37969" x="70001"/>
                  </a:cubicBezTo>
                  <a:cubicBezTo>
                    <a:pt y="34922" x="70228"/>
                    <a:pt y="18984" x="71137"/>
                    <a:pt y="18984" x="71137"/>
                  </a:cubicBezTo>
                  <a:cubicBezTo>
                    <a:pt y="18984" x="71137"/>
                    <a:pt y="33516" x="61591"/>
                    <a:pt y="35625" x="60228"/>
                  </a:cubicBezTo>
                  <a:cubicBezTo>
                    <a:pt y="33281" x="58637"/>
                    <a:pt y="0" x="36819"/>
                    <a:pt y="0" x="36819"/>
                  </a:cubicBezTo>
                  <a:lnTo>
                    <a:pt y="938" x="35001"/>
                  </a:lnTo>
                  <a:close/>
                  <a:moveTo>
                    <a:pt y="43125" x="45910"/>
                  </a:moveTo>
                  <a:cubicBezTo>
                    <a:pt y="43125" x="45910"/>
                    <a:pt y="14297" x="40001"/>
                    <a:pt y="5859" x="38182"/>
                  </a:cubicBezTo>
                  <a:cubicBezTo>
                    <a:pt y="13125" x="42728"/>
                    <a:pt y="39609" x="60228"/>
                    <a:pt y="39609" x="60228"/>
                  </a:cubicBezTo>
                  <a:cubicBezTo>
                    <a:pt y="39609" x="60228"/>
                    <a:pt y="30703" x="65910"/>
                    <a:pt y="26719" x="68410"/>
                  </a:cubicBezTo>
                  <a:cubicBezTo>
                    <a:pt y="31406" x="68182"/>
                    <a:pt y="41250" x="67728"/>
                    <a:pt y="41250" x="67728"/>
                  </a:cubicBezTo>
                  <a:cubicBezTo>
                    <a:pt y="41250" x="67728"/>
                    <a:pt y="28828" x="94546"/>
                    <a:pt y="24844" x="103182"/>
                  </a:cubicBezTo>
                  <a:cubicBezTo>
                    <a:pt y="31406" x="96137"/>
                    <a:pt y="52969" x="73410"/>
                    <a:pt y="52969" x="73410"/>
                  </a:cubicBezTo>
                  <a:cubicBezTo>
                    <a:pt y="52969" x="73410"/>
                    <a:pt y="59531" x="96591"/>
                    <a:pt y="61641" x="104319"/>
                  </a:cubicBezTo>
                  <a:cubicBezTo>
                    <a:pt y="62578" x="96364"/>
                    <a:pt y="65156" x="72728"/>
                    <a:pt y="65156" x="72728"/>
                  </a:cubicBezTo>
                  <a:cubicBezTo>
                    <a:pt y="65156" x="72728"/>
                    <a:pt y="97734" x="92273"/>
                    <a:pt y="105234" x="97046"/>
                  </a:cubicBezTo>
                  <a:cubicBezTo>
                    <a:pt y="100078" x="90001"/>
                    <a:pt y="79453" x="62955"/>
                    <a:pt y="79453" x="62955"/>
                  </a:cubicBezTo>
                  <a:cubicBezTo>
                    <a:pt y="79453" x="62955"/>
                    <a:pt y="88828" x="60455"/>
                    <a:pt y="92813" x="59319"/>
                  </a:cubicBezTo>
                  <a:cubicBezTo>
                    <a:pt y="88828" x="57955"/>
                    <a:pt y="79688" x="55001"/>
                    <a:pt y="79688" x="55001"/>
                  </a:cubicBezTo>
                  <a:cubicBezTo>
                    <a:pt y="79688" x="55001"/>
                    <a:pt y="100781" x="35455"/>
                    <a:pt y="106641" x="29773"/>
                  </a:cubicBezTo>
                  <a:cubicBezTo>
                    <a:pt y="99141" x="32728"/>
                    <a:pt y="73594" x="42501"/>
                    <a:pt y="73594" x="42501"/>
                  </a:cubicBezTo>
                  <a:cubicBezTo>
                    <a:pt y="73594" x="42501"/>
                    <a:pt y="81328" x="18637"/>
                    <a:pt y="83906" x="10682"/>
                  </a:cubicBezTo>
                  <a:cubicBezTo>
                    <a:pt y="78516" x="17501"/>
                    <a:pt y="61172" x="39091"/>
                    <a:pt y="61172" x="39091"/>
                  </a:cubicBezTo>
                  <a:cubicBezTo>
                    <a:pt y="61172" x="39091"/>
                    <a:pt y="52266" x="14773"/>
                    <a:pt y="49219" x="6591"/>
                  </a:cubicBezTo>
                  <a:cubicBezTo>
                    <a:pt y="49219" x="15228"/>
                    <a:pt y="49219" x="38864"/>
                    <a:pt y="49219" x="38864"/>
                  </a:cubicBezTo>
                  <a:cubicBezTo>
                    <a:pt y="49219" x="38864"/>
                    <a:pt y="40547" x="35910"/>
                    <a:pt y="36563" x="34773"/>
                  </a:cubicBezTo>
                  <a:cubicBezTo>
                    <a:pt y="39141" x="37955"/>
                    <a:pt y="45938" x="46591"/>
                    <a:pt y="45938" x="46591"/>
                  </a:cubicBezTo>
                  <a:lnTo>
                    <a:pt y="43125" x="4591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grpSp>
      <p:grpSp>
        <p:nvGrpSpPr>
          <p:cNvPr id="128" name="Shape 128"/>
          <p:cNvGrpSpPr/>
          <p:nvPr/>
        </p:nvGrpSpPr>
        <p:grpSpPr>
          <a:xfrm>
            <a:off y="4531518" x="6813750"/>
            <a:ext cy="344094" cx="431085"/>
            <a:chOff y="115375" x="95725"/>
            <a:chExt cy="2778875" cx="2848425"/>
          </a:xfrm>
        </p:grpSpPr>
        <p:sp>
          <p:nvSpPr>
            <p:cNvPr id="129" name="Shape 129"/>
            <p:cNvSpPr/>
            <p:nvPr/>
          </p:nvSpPr>
          <p:spPr>
            <a:xfrm>
              <a:off y="177875" x="143600"/>
              <a:ext cy="2682725" cx="2756675"/>
            </a:xfrm>
            <a:custGeom>
              <a:pathLst>
                <a:path w="110267" extrusionOk="0" h="107309">
                  <a:moveTo>
                    <a:pt y="107308" x="1"/>
                  </a:moveTo>
                  <a:lnTo>
                    <a:pt y="107308" x="110267"/>
                  </a:lnTo>
                  <a:lnTo>
                    <a:pt y="0" x="54735"/>
                  </a:lnTo>
                  <a:lnTo>
                    <a:pt y="107308" x="1"/>
                  </a:lnTo>
                  <a:close/>
                </a:path>
              </a:pathLst>
            </a:custGeom>
            <a:solidFill>
              <a:srgbClr val="C30009"/>
            </a:solidFill>
            <a:ln>
              <a:noFill/>
            </a:ln>
          </p:spPr>
          <p:txBody>
            <a:bodyPr bIns="91425" rIns="91425" lIns="91425" tIns="91425" anchor="ctr" anchorCtr="0">
              <a:noAutofit/>
            </a:bodyPr>
            <a:lstStyle/>
            <a:p>
              <a:pPr>
                <a:spcBef>
                  <a:spcPts val="0"/>
                </a:spcBef>
                <a:buNone/>
              </a:pPr>
              <a:r>
                <a:t/>
              </a:r>
              <a:endParaRPr/>
            </a:p>
          </p:txBody>
        </p:sp>
        <p:sp>
          <p:nvSpPr>
            <p:cNvPr id="130" name="Shape 130"/>
            <p:cNvSpPr/>
            <p:nvPr/>
          </p:nvSpPr>
          <p:spPr>
            <a:xfrm>
              <a:off y="115375" x="95725"/>
              <a:ext cy="2778875" cx="2848425"/>
            </a:xfrm>
            <a:custGeom>
              <a:pathLst>
                <a:path w="113937" extrusionOk="0" h="111155">
                  <a:moveTo>
                    <a:pt y="1731" x="55852"/>
                  </a:moveTo>
                  <a:lnTo>
                    <a:pt y="110962" x="1"/>
                  </a:lnTo>
                  <a:lnTo>
                    <a:pt y="111154" x="113937"/>
                  </a:lnTo>
                  <a:lnTo>
                    <a:pt y="0" x="56650"/>
                  </a:lnTo>
                  <a:lnTo>
                    <a:pt y="1731" x="55852"/>
                  </a:lnTo>
                  <a:close/>
                  <a:moveTo>
                    <a:pt y="4808" x="56650"/>
                  </a:moveTo>
                  <a:cubicBezTo>
                    <a:pt y="8077" x="58405"/>
                    <a:pt y="105000" x="108352"/>
                    <a:pt y="108654" x="110267"/>
                  </a:cubicBezTo>
                  <a:cubicBezTo>
                    <a:pt y="108654" x="106756"/>
                    <a:pt y="108654" x="7341"/>
                    <a:pt y="108654" x="3831"/>
                  </a:cubicBezTo>
                  <a:cubicBezTo>
                    <a:pt y="105000" x="5586"/>
                    <a:pt y="8077" x="55054"/>
                    <a:pt y="4808" x="56650"/>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31" name="Shape 131"/>
            <p:cNvSpPr/>
            <p:nvPr/>
          </p:nvSpPr>
          <p:spPr>
            <a:xfrm>
              <a:off y="673075" x="530575"/>
              <a:ext cy="1927900" cx="1978750"/>
            </a:xfrm>
            <a:custGeom>
              <a:pathLst>
                <a:path w="79150" extrusionOk="0" h="77116">
                  <a:moveTo>
                    <a:pt y="0" x="39415"/>
                  </a:moveTo>
                  <a:cubicBezTo>
                    <a:pt y="11154" x="45000"/>
                    <a:pt y="64808" x="72766"/>
                    <a:pt y="77115" x="79149"/>
                  </a:cubicBezTo>
                  <a:cubicBezTo>
                    <a:pt y="77115" x="67181"/>
                    <a:pt y="77115" x="11968"/>
                    <a:pt y="77115" x="0"/>
                  </a:cubicBezTo>
                  <a:cubicBezTo>
                    <a:pt y="64808" x="6224"/>
                    <a:pt y="11154" x="33671"/>
                    <a:pt y="0" x="39415"/>
                  </a:cubicBezTo>
                </a:path>
              </a:pathLst>
            </a:custGeom>
            <a:solidFill>
              <a:srgbClr val="FFFFFF"/>
            </a:solidFill>
            <a:ln>
              <a:noFill/>
            </a:ln>
          </p:spPr>
          <p:txBody>
            <a:bodyPr bIns="91425" rIns="91425" lIns="91425" tIns="91425" anchor="ctr" anchorCtr="0">
              <a:noAutofit/>
            </a:bodyPr>
            <a:lstStyle/>
            <a:p>
              <a:pPr>
                <a:spcBef>
                  <a:spcPts val="0"/>
                </a:spcBef>
                <a:buNone/>
              </a:pPr>
              <a:r>
                <a:t/>
              </a:r>
              <a:endParaRPr/>
            </a:p>
          </p:txBody>
        </p:sp>
        <p:sp>
          <p:nvSpPr>
            <p:cNvPr id="132" name="Shape 132"/>
            <p:cNvSpPr/>
            <p:nvPr/>
          </p:nvSpPr>
          <p:spPr>
            <a:xfrm>
              <a:off y="1149025" x="1404250"/>
              <a:ext cy="855800" cx="215450"/>
            </a:xfrm>
            <a:custGeom>
              <a:pathLst>
                <a:path w="8618" extrusionOk="0" h="34232">
                  <a:moveTo>
                    <a:pt y="1" x="0"/>
                  </a:moveTo>
                  <a:lnTo>
                    <a:pt y="34231" x="0"/>
                  </a:lnTo>
                  <a:lnTo>
                    <a:pt y="34231" x="8617"/>
                  </a:lnTo>
                  <a:lnTo>
                    <a:pt y="1" x="8617"/>
                  </a:lnTo>
                  <a:lnTo>
                    <a:pt y="1" x="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33" name="Shape 133"/>
            <p:cNvSpPr/>
            <p:nvPr/>
          </p:nvSpPr>
          <p:spPr>
            <a:xfrm>
              <a:off y="2158650" x="1380300"/>
              <a:ext cy="312525" cx="259350"/>
            </a:xfrm>
            <a:custGeom>
              <a:pathLst>
                <a:path w="10374" extrusionOk="0" h="12501">
                  <a:moveTo>
                    <a:pt y="6346" x="10373"/>
                  </a:moveTo>
                  <a:cubicBezTo>
                    <a:pt y="9808" x="10373"/>
                    <a:pt y="12500" x="7979"/>
                    <a:pt y="12500" x="5107"/>
                  </a:cubicBezTo>
                  <a:cubicBezTo>
                    <a:pt y="12500" x="2235"/>
                    <a:pt y="9808" x="1"/>
                    <a:pt y="6346" x="1"/>
                  </a:cubicBezTo>
                  <a:cubicBezTo>
                    <a:pt y="2885" x="1"/>
                    <a:pt y="0" x="2235"/>
                    <a:pt y="0" x="5107"/>
                  </a:cubicBezTo>
                  <a:cubicBezTo>
                    <a:pt y="0" x="7979"/>
                    <a:pt y="2885" x="10373"/>
                    <a:pt y="6346" x="10373"/>
                  </a:cubicBezTo>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grpSp>
      <p:pic>
        <p:nvPicPr>
          <p:cNvPr id="134" name="Shape 134"/>
          <p:cNvPicPr preferRelativeResize="0"/>
          <p:nvPr/>
        </p:nvPicPr>
        <p:blipFill>
          <a:blip r:embed="rId3"/>
          <a:stretch>
            <a:fillRect/>
          </a:stretch>
        </p:blipFill>
        <p:spPr>
          <a:xfrm>
            <a:off y="4031457" x="4948237"/>
            <a:ext cy="485775" cx="495300"/>
          </a:xfrm>
          <a:prstGeom prst="rect">
            <a:avLst/>
          </a:prstGeom>
        </p:spPr>
      </p:pic>
      <p:grpSp>
        <p:nvGrpSpPr>
          <p:cNvPr id="135" name="Shape 135"/>
          <p:cNvGrpSpPr/>
          <p:nvPr/>
        </p:nvGrpSpPr>
        <p:grpSpPr>
          <a:xfrm>
            <a:off y="4966530" x="4881602"/>
            <a:ext cy="536703" cx="497998"/>
            <a:chOff y="76250" x="81800"/>
            <a:chExt cy="2857025" cx="2843200"/>
          </a:xfrm>
        </p:grpSpPr>
        <p:sp>
          <p:nvSpPr>
            <p:cNvPr id="136" name="Shape 136"/>
            <p:cNvSpPr/>
            <p:nvPr/>
          </p:nvSpPr>
          <p:spPr>
            <a:xfrm>
              <a:off y="429025" x="81800"/>
              <a:ext cy="2504250" cx="1776175"/>
            </a:xfrm>
            <a:custGeom>
              <a:pathLst>
                <a:path w="71047" extrusionOk="0" h="100170">
                  <a:moveTo>
                    <a:pt y="99534" x="67910"/>
                  </a:moveTo>
                  <a:lnTo>
                    <a:pt y="2924" x="410"/>
                  </a:lnTo>
                  <a:lnTo>
                    <a:pt y="2161" x="137"/>
                  </a:lnTo>
                  <a:lnTo>
                    <a:pt y="1525" x="1"/>
                  </a:lnTo>
                  <a:lnTo>
                    <a:pt y="890" x="273"/>
                  </a:lnTo>
                  <a:lnTo>
                    <a:pt y="381" x="819"/>
                  </a:lnTo>
                  <a:lnTo>
                    <a:pt y="127" x="1501"/>
                  </a:lnTo>
                  <a:lnTo>
                    <a:pt y="0" x="2046"/>
                  </a:lnTo>
                  <a:lnTo>
                    <a:pt y="381" x="2728"/>
                  </a:lnTo>
                  <a:lnTo>
                    <a:pt y="890" x="3273"/>
                  </a:lnTo>
                  <a:lnTo>
                    <a:pt y="97500" x="70637"/>
                  </a:lnTo>
                  <a:lnTo>
                    <a:pt y="98136" x="71046"/>
                  </a:lnTo>
                  <a:lnTo>
                    <a:pt y="98771" x="71046"/>
                  </a:lnTo>
                  <a:lnTo>
                    <a:pt y="99534" x="70773"/>
                  </a:lnTo>
                  <a:lnTo>
                    <a:pt y="100042" x="70364"/>
                  </a:lnTo>
                  <a:lnTo>
                    <a:pt y="100170" x="69683"/>
                  </a:lnTo>
                  <a:lnTo>
                    <a:pt y="100170" x="69001"/>
                  </a:lnTo>
                  <a:lnTo>
                    <a:pt y="100042" x="68319"/>
                  </a:lnTo>
                  <a:lnTo>
                    <a:pt y="99534" x="6791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37" name="Shape 137"/>
            <p:cNvSpPr/>
            <p:nvPr/>
          </p:nvSpPr>
          <p:spPr>
            <a:xfrm>
              <a:off y="336850" x="211350"/>
              <a:ext cy="2402575" cx="1915925"/>
            </a:xfrm>
            <a:custGeom>
              <a:pathLst>
                <a:path w="76637" extrusionOk="0" h="96103">
                  <a:moveTo>
                    <a:pt y="94068" x="60546"/>
                  </a:moveTo>
                  <a:lnTo>
                    <a:pt y="88475" x="68046"/>
                  </a:lnTo>
                  <a:lnTo>
                    <a:pt y="85170" x="65455"/>
                  </a:lnTo>
                  <a:lnTo>
                    <a:pt y="90763" x="58364"/>
                  </a:lnTo>
                  <a:lnTo>
                    <a:pt y="88729" x="56864"/>
                  </a:lnTo>
                  <a:lnTo>
                    <a:pt y="83263" x="63955"/>
                  </a:lnTo>
                  <a:lnTo>
                    <a:pt y="80212" x="61637"/>
                  </a:lnTo>
                  <a:lnTo>
                    <a:pt y="85551" x="54819"/>
                  </a:lnTo>
                  <a:lnTo>
                    <a:pt y="83518" x="53319"/>
                  </a:lnTo>
                  <a:lnTo>
                    <a:pt y="78306" x="60137"/>
                  </a:lnTo>
                  <a:lnTo>
                    <a:pt y="75128" x="57546"/>
                  </a:lnTo>
                  <a:lnTo>
                    <a:pt y="80212" x="51137"/>
                  </a:lnTo>
                  <a:lnTo>
                    <a:pt y="78179" x="49637"/>
                  </a:lnTo>
                  <a:lnTo>
                    <a:pt y="73221" x="56046"/>
                  </a:lnTo>
                  <a:lnTo>
                    <a:pt y="70043" x="53728"/>
                  </a:lnTo>
                  <a:lnTo>
                    <a:pt y="75001" x="47319"/>
                  </a:lnTo>
                  <a:lnTo>
                    <a:pt y="72967" x="45819"/>
                  </a:lnTo>
                  <a:lnTo>
                    <a:pt y="68136" x="52091"/>
                  </a:lnTo>
                  <a:lnTo>
                    <a:pt y="65085" x="49637"/>
                  </a:lnTo>
                  <a:lnTo>
                    <a:pt y="69534" x="43637"/>
                  </a:lnTo>
                  <a:lnTo>
                    <a:pt y="67628" x="42273"/>
                  </a:lnTo>
                  <a:lnTo>
                    <a:pt y="63051" x="48137"/>
                  </a:lnTo>
                  <a:lnTo>
                    <a:pt y="60001" x="45682"/>
                  </a:lnTo>
                  <a:lnTo>
                    <a:pt y="64323" x="39955"/>
                  </a:lnTo>
                  <a:lnTo>
                    <a:pt y="62289" x="38591"/>
                  </a:lnTo>
                  <a:lnTo>
                    <a:pt y="58094" x="44046"/>
                  </a:lnTo>
                  <a:lnTo>
                    <a:pt y="55043" x="41591"/>
                  </a:lnTo>
                  <a:lnTo>
                    <a:pt y="59111" x="36273"/>
                  </a:lnTo>
                  <a:lnTo>
                    <a:pt y="57077" x="34910"/>
                  </a:lnTo>
                  <a:lnTo>
                    <a:pt y="53009" x="40091"/>
                  </a:lnTo>
                  <a:lnTo>
                    <a:pt y="49958" x="37773"/>
                  </a:lnTo>
                  <a:lnTo>
                    <a:pt y="53899" x="32455"/>
                  </a:lnTo>
                  <a:lnTo>
                    <a:pt y="51865" x="31091"/>
                  </a:lnTo>
                  <a:lnTo>
                    <a:pt y="48051" x="36137"/>
                  </a:lnTo>
                  <a:lnTo>
                    <a:pt y="44873" x="33682"/>
                  </a:lnTo>
                  <a:lnTo>
                    <a:pt y="48560" x="28773"/>
                  </a:lnTo>
                  <a:lnTo>
                    <a:pt y="46653" x="27410"/>
                  </a:lnTo>
                  <a:lnTo>
                    <a:pt y="42967" x="32182"/>
                  </a:lnTo>
                  <a:lnTo>
                    <a:pt y="39789" x="29728"/>
                  </a:lnTo>
                  <a:lnTo>
                    <a:pt y="43221" x="25228"/>
                  </a:lnTo>
                  <a:lnTo>
                    <a:pt y="41187" x="23728"/>
                  </a:lnTo>
                  <a:lnTo>
                    <a:pt y="37882" x="28091"/>
                  </a:lnTo>
                  <a:lnTo>
                    <a:pt y="34831" x="25637"/>
                  </a:lnTo>
                  <a:lnTo>
                    <a:pt y="38009" x="21546"/>
                  </a:lnTo>
                  <a:lnTo>
                    <a:pt y="35975" x="20046"/>
                  </a:lnTo>
                  <a:lnTo>
                    <a:pt y="32924" x="24137"/>
                  </a:lnTo>
                  <a:lnTo>
                    <a:pt y="29746" x="21682"/>
                  </a:lnTo>
                  <a:lnTo>
                    <a:pt y="32670" x="17728"/>
                  </a:lnTo>
                  <a:lnTo>
                    <a:pt y="30636" x="16364"/>
                  </a:lnTo>
                  <a:lnTo>
                    <a:pt y="27712" x="20046"/>
                  </a:lnTo>
                  <a:lnTo>
                    <a:pt y="24662" x="17591"/>
                  </a:lnTo>
                  <a:lnTo>
                    <a:pt y="27458" x="14046"/>
                  </a:lnTo>
                  <a:lnTo>
                    <a:pt y="25424" x="12682"/>
                  </a:lnTo>
                  <a:lnTo>
                    <a:pt y="22755" x="16091"/>
                  </a:lnTo>
                  <a:lnTo>
                    <a:pt y="19704" x="13637"/>
                  </a:lnTo>
                  <a:lnTo>
                    <a:pt y="22119" x="10364"/>
                  </a:lnTo>
                  <a:lnTo>
                    <a:pt y="19958" x="9001"/>
                  </a:lnTo>
                  <a:lnTo>
                    <a:pt y="17670" x="12001"/>
                  </a:lnTo>
                  <a:lnTo>
                    <a:pt y="14492" x="9682"/>
                  </a:lnTo>
                  <a:lnTo>
                    <a:pt y="16780" x="6682"/>
                  </a:lnTo>
                  <a:lnTo>
                    <a:pt y="14746" x="5319"/>
                  </a:lnTo>
                  <a:lnTo>
                    <a:pt y="12585" x="8182"/>
                  </a:lnTo>
                  <a:lnTo>
                    <a:pt y="9534" x="5591"/>
                  </a:lnTo>
                  <a:lnTo>
                    <a:pt y="11568" x="2864"/>
                  </a:lnTo>
                  <a:lnTo>
                    <a:pt y="9534" x="1501"/>
                  </a:lnTo>
                  <a:lnTo>
                    <a:pt y="7501" x="4091"/>
                  </a:lnTo>
                  <a:lnTo>
                    <a:pt y="2924" x="273"/>
                  </a:lnTo>
                  <a:lnTo>
                    <a:pt y="2162" x="1"/>
                  </a:lnTo>
                  <a:lnTo>
                    <a:pt y="1526" x="1"/>
                  </a:lnTo>
                  <a:lnTo>
                    <a:pt y="890" x="273"/>
                  </a:lnTo>
                  <a:lnTo>
                    <a:pt y="382" x="682"/>
                  </a:lnTo>
                  <a:lnTo>
                    <a:pt y="1" x="1228"/>
                  </a:lnTo>
                  <a:lnTo>
                    <a:pt y="1" x="1910"/>
                  </a:lnTo>
                  <a:lnTo>
                    <a:pt y="128" x="2591"/>
                  </a:lnTo>
                  <a:lnTo>
                    <a:pt y="636" x="3001"/>
                  </a:lnTo>
                  <a:lnTo>
                    <a:pt y="93051" x="76228"/>
                  </a:lnTo>
                  <a:lnTo>
                    <a:pt y="93687" x="76637"/>
                  </a:lnTo>
                  <a:lnTo>
                    <a:pt y="94195" x="76637"/>
                  </a:lnTo>
                  <a:lnTo>
                    <a:pt y="94958" x="76364"/>
                  </a:lnTo>
                  <a:lnTo>
                    <a:pt y="95594" x="75955"/>
                  </a:lnTo>
                  <a:lnTo>
                    <a:pt y="95975" x="75410"/>
                  </a:lnTo>
                  <a:lnTo>
                    <a:pt y="95975" x="74591"/>
                  </a:lnTo>
                  <a:lnTo>
                    <a:pt y="95721" x="74046"/>
                  </a:lnTo>
                  <a:lnTo>
                    <a:pt y="95212" x="73501"/>
                  </a:lnTo>
                  <a:lnTo>
                    <a:pt y="90382" x="69546"/>
                  </a:lnTo>
                  <a:lnTo>
                    <a:pt y="96102" x="61910"/>
                  </a:lnTo>
                  <a:lnTo>
                    <a:pt y="94068" x="60546"/>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38" name="Shape 138"/>
            <p:cNvSpPr/>
            <p:nvPr/>
          </p:nvSpPr>
          <p:spPr>
            <a:xfrm>
              <a:off y="1623925" x="1459075"/>
              <a:ext cy="44525" cx="61400"/>
            </a:xfrm>
            <a:custGeom>
              <a:pathLst>
                <a:path w="2456" extrusionOk="0" h="1781">
                  <a:moveTo>
                    <a:pt y="636" x="2455"/>
                  </a:moveTo>
                  <a:lnTo>
                    <a:pt y="1" x="410"/>
                  </a:lnTo>
                  <a:lnTo>
                    <a:pt y="255" x="273"/>
                  </a:lnTo>
                  <a:lnTo>
                    <a:pt y="636" x="273"/>
                  </a:lnTo>
                  <a:lnTo>
                    <a:pt y="890" x="137"/>
                  </a:lnTo>
                  <a:lnTo>
                    <a:pt y="1145" x="1"/>
                  </a:lnTo>
                  <a:lnTo>
                    <a:pt y="1780" x="2182"/>
                  </a:lnTo>
                  <a:lnTo>
                    <a:pt y="1399" x="2182"/>
                  </a:lnTo>
                  <a:lnTo>
                    <a:pt y="1145" x="2182"/>
                  </a:lnTo>
                  <a:lnTo>
                    <a:pt y="890" x="2319"/>
                  </a:lnTo>
                  <a:lnTo>
                    <a:pt y="636" x="2455"/>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39" name="Shape 139"/>
            <p:cNvSpPr/>
            <p:nvPr/>
          </p:nvSpPr>
          <p:spPr>
            <a:xfrm>
              <a:off y="123925" x="1043175"/>
              <a:ext cy="1665275" cx="1656825"/>
            </a:xfrm>
            <a:custGeom>
              <a:pathLst>
                <a:path w="66273" extrusionOk="0" h="66611">
                  <a:moveTo>
                    <a:pt y="31653" x="50591"/>
                  </a:moveTo>
                  <a:lnTo>
                    <a:pt y="52628" x="66273"/>
                  </a:lnTo>
                  <a:lnTo>
                    <a:pt y="53518" x="65591"/>
                  </a:lnTo>
                  <a:lnTo>
                    <a:pt y="54535" x="64773"/>
                  </a:lnTo>
                  <a:lnTo>
                    <a:pt y="55424" x="63955"/>
                  </a:lnTo>
                  <a:lnTo>
                    <a:pt y="56314" x="63137"/>
                  </a:lnTo>
                  <a:lnTo>
                    <a:pt y="57204" x="62318"/>
                  </a:lnTo>
                  <a:lnTo>
                    <a:pt y="58094" x="61364"/>
                  </a:lnTo>
                  <a:lnTo>
                    <a:pt y="58857" x="60273"/>
                  </a:lnTo>
                  <a:lnTo>
                    <a:pt y="59619" x="59318"/>
                  </a:lnTo>
                  <a:lnTo>
                    <a:pt y="60636" x="58091"/>
                  </a:lnTo>
                  <a:lnTo>
                    <a:pt y="61399" x="56728"/>
                  </a:lnTo>
                  <a:lnTo>
                    <a:pt y="62289" x="55500"/>
                  </a:lnTo>
                  <a:lnTo>
                    <a:pt y="62924" x="54000"/>
                  </a:lnTo>
                  <a:lnTo>
                    <a:pt y="63560" x="52773"/>
                  </a:lnTo>
                  <a:lnTo>
                    <a:pt y="64196" x="51273"/>
                  </a:lnTo>
                  <a:lnTo>
                    <a:pt y="64704" x="49909"/>
                  </a:lnTo>
                  <a:lnTo>
                    <a:pt y="65085" x="48409"/>
                  </a:lnTo>
                  <a:lnTo>
                    <a:pt y="65467" x="47046"/>
                  </a:lnTo>
                  <a:lnTo>
                    <a:pt y="65848" x="45546"/>
                  </a:lnTo>
                  <a:lnTo>
                    <a:pt y="66102" x="44046"/>
                  </a:lnTo>
                  <a:lnTo>
                    <a:pt y="66357" x="42682"/>
                  </a:lnTo>
                  <a:lnTo>
                    <a:pt y="66484" x="41182"/>
                  </a:lnTo>
                  <a:lnTo>
                    <a:pt y="66484" x="39682"/>
                  </a:lnTo>
                  <a:lnTo>
                    <a:pt y="66484" x="38182"/>
                  </a:lnTo>
                  <a:lnTo>
                    <a:pt y="66484" x="36682"/>
                  </a:lnTo>
                  <a:lnTo>
                    <a:pt y="59619" x="31637"/>
                  </a:lnTo>
                  <a:lnTo>
                    <a:pt y="65594" x="23864"/>
                  </a:lnTo>
                  <a:lnTo>
                    <a:pt y="66102" x="23182"/>
                  </a:lnTo>
                  <a:lnTo>
                    <a:pt y="66484" x="22364"/>
                  </a:lnTo>
                  <a:lnTo>
                    <a:pt y="66611" x="21409"/>
                  </a:lnTo>
                  <a:lnTo>
                    <a:pt y="66484" x="20591"/>
                  </a:lnTo>
                  <a:lnTo>
                    <a:pt y="66229" x="19773"/>
                  </a:lnTo>
                  <a:lnTo>
                    <a:pt y="65848" x="18818"/>
                  </a:lnTo>
                  <a:lnTo>
                    <a:pt y="65340" x="18000"/>
                  </a:lnTo>
                  <a:lnTo>
                    <a:pt y="64704" x="17455"/>
                  </a:lnTo>
                  <a:lnTo>
                    <a:pt y="63814" x="17046"/>
                  </a:lnTo>
                  <a:lnTo>
                    <a:pt y="62924" x="16773"/>
                  </a:lnTo>
                  <a:lnTo>
                    <a:pt y="62035" x="16637"/>
                  </a:lnTo>
                  <a:lnTo>
                    <a:pt y="61145" x="16637"/>
                  </a:lnTo>
                  <a:lnTo>
                    <a:pt y="61780" x="18818"/>
                  </a:lnTo>
                  <a:lnTo>
                    <a:pt y="62162" x="18818"/>
                  </a:lnTo>
                  <a:lnTo>
                    <a:pt y="62543" x="18818"/>
                  </a:lnTo>
                  <a:lnTo>
                    <a:pt y="62924" x="18955"/>
                  </a:lnTo>
                  <a:lnTo>
                    <a:pt y="63306" x="19228"/>
                  </a:lnTo>
                  <a:lnTo>
                    <a:pt y="63687" x="19637"/>
                  </a:lnTo>
                  <a:lnTo>
                    <a:pt y="64068" x="20046"/>
                  </a:lnTo>
                  <a:lnTo>
                    <a:pt y="64323" x="20591"/>
                  </a:lnTo>
                  <a:lnTo>
                    <a:pt y="64450" x="21000"/>
                  </a:lnTo>
                  <a:lnTo>
                    <a:pt y="64450" x="21546"/>
                  </a:lnTo>
                  <a:lnTo>
                    <a:pt y="64323" x="21955"/>
                  </a:lnTo>
                  <a:lnTo>
                    <a:pt y="64196" x="22364"/>
                  </a:lnTo>
                  <a:lnTo>
                    <a:pt y="63814" x="22773"/>
                  </a:lnTo>
                  <a:lnTo>
                    <a:pt y="63051" x="23318"/>
                  </a:lnTo>
                  <a:lnTo>
                    <a:pt y="62162" x="23728"/>
                  </a:lnTo>
                  <a:lnTo>
                    <a:pt y="61018" x="23728"/>
                  </a:lnTo>
                  <a:lnTo>
                    <a:pt y="60255" x="23318"/>
                  </a:lnTo>
                  <a:lnTo>
                    <a:pt y="59492" x="22500"/>
                  </a:lnTo>
                  <a:lnTo>
                    <a:pt y="59111" x="21546"/>
                  </a:lnTo>
                  <a:lnTo>
                    <a:pt y="59111" x="20591"/>
                  </a:lnTo>
                  <a:lnTo>
                    <a:pt y="59619" x="19773"/>
                  </a:lnTo>
                  <a:lnTo>
                    <a:pt y="59874" x="19637"/>
                  </a:lnTo>
                  <a:lnTo>
                    <a:pt y="60128" x="19364"/>
                  </a:lnTo>
                  <a:lnTo>
                    <a:pt y="60382" x="19228"/>
                  </a:lnTo>
                  <a:lnTo>
                    <a:pt y="60636" x="19091"/>
                  </a:lnTo>
                  <a:lnTo>
                    <a:pt y="60001" x="17046"/>
                  </a:lnTo>
                  <a:lnTo>
                    <a:pt y="59492" x="17182"/>
                  </a:lnTo>
                  <a:lnTo>
                    <a:pt y="58984" x="17591"/>
                  </a:lnTo>
                  <a:lnTo>
                    <a:pt y="58602" x="17864"/>
                  </a:lnTo>
                  <a:lnTo>
                    <a:pt y="58094" x="18409"/>
                  </a:lnTo>
                  <a:lnTo>
                    <a:pt y="52246" x="26046"/>
                  </a:lnTo>
                  <a:lnTo>
                    <a:pt y="37501" x="15273"/>
                  </a:lnTo>
                  <a:lnTo>
                    <a:pt y="43475" x="7364"/>
                  </a:lnTo>
                  <a:lnTo>
                    <a:pt y="43857" x="6546"/>
                  </a:lnTo>
                  <a:lnTo>
                    <a:pt y="44238" x="5728"/>
                  </a:lnTo>
                  <a:lnTo>
                    <a:pt y="44365" x="4909"/>
                  </a:lnTo>
                  <a:lnTo>
                    <a:pt y="44365" x="3955"/>
                  </a:lnTo>
                  <a:lnTo>
                    <a:pt y="44111" x="3137"/>
                  </a:lnTo>
                  <a:lnTo>
                    <a:pt y="43729" x="2318"/>
                  </a:lnTo>
                  <a:lnTo>
                    <a:pt y="43221" x="1637"/>
                  </a:lnTo>
                  <a:lnTo>
                    <a:pt y="42458" x="955"/>
                  </a:lnTo>
                  <a:lnTo>
                    <a:pt y="41696" x="546"/>
                  </a:lnTo>
                  <a:lnTo>
                    <a:pt y="40806" x="137"/>
                  </a:lnTo>
                  <a:lnTo>
                    <a:pt y="39916" x="0"/>
                  </a:lnTo>
                  <a:lnTo>
                    <a:pt y="38899" x="0"/>
                  </a:lnTo>
                  <a:lnTo>
                    <a:pt y="39535" x="2182"/>
                  </a:lnTo>
                  <a:lnTo>
                    <a:pt y="39916" x="2182"/>
                  </a:lnTo>
                  <a:lnTo>
                    <a:pt y="40297" x="2318"/>
                  </a:lnTo>
                  <a:lnTo>
                    <a:pt y="40806" x="2455"/>
                  </a:lnTo>
                  <a:lnTo>
                    <a:pt y="41187" x="2728"/>
                  </a:lnTo>
                  <a:lnTo>
                    <a:pt y="41568" x="3000"/>
                  </a:lnTo>
                  <a:lnTo>
                    <a:pt y="41823" x="3546"/>
                  </a:lnTo>
                  <a:lnTo>
                    <a:pt y="42077" x="3955"/>
                  </a:lnTo>
                  <a:lnTo>
                    <a:pt y="42204" x="4500"/>
                  </a:lnTo>
                  <a:lnTo>
                    <a:pt y="42204" x="4909"/>
                  </a:lnTo>
                  <a:lnTo>
                    <a:pt y="42204" x="5455"/>
                  </a:lnTo>
                  <a:lnTo>
                    <a:pt y="41950" x="5864"/>
                  </a:lnTo>
                  <a:lnTo>
                    <a:pt y="41823" x="6273"/>
                  </a:lnTo>
                  <a:lnTo>
                    <a:pt y="40933" x="6955"/>
                  </a:lnTo>
                  <a:lnTo>
                    <a:pt y="39916" x="7228"/>
                  </a:lnTo>
                  <a:lnTo>
                    <a:pt y="39026" x="7228"/>
                  </a:lnTo>
                  <a:lnTo>
                    <a:pt y="38009" x="6818"/>
                  </a:lnTo>
                  <a:lnTo>
                    <a:pt y="37755" x="6409"/>
                  </a:lnTo>
                  <a:lnTo>
                    <a:pt y="37374" x="6137"/>
                  </a:lnTo>
                  <a:lnTo>
                    <a:pt y="37119" x="5591"/>
                  </a:lnTo>
                  <a:lnTo>
                    <a:pt y="36992" x="5182"/>
                  </a:lnTo>
                  <a:lnTo>
                    <a:pt y="36992" x="4637"/>
                  </a:lnTo>
                  <a:lnTo>
                    <a:pt y="37119" x="4228"/>
                  </a:lnTo>
                  <a:lnTo>
                    <a:pt y="37246" x="3682"/>
                  </a:lnTo>
                  <a:lnTo>
                    <a:pt y="37628" x="3273"/>
                  </a:lnTo>
                  <a:lnTo>
                    <a:pt y="37755" x="3000"/>
                  </a:lnTo>
                  <a:lnTo>
                    <a:pt y="38009" x="2728"/>
                  </a:lnTo>
                  <a:lnTo>
                    <a:pt y="38009" x="2728"/>
                  </a:lnTo>
                  <a:lnTo>
                    <a:pt y="38263" x="2591"/>
                  </a:lnTo>
                  <a:lnTo>
                    <a:pt y="37755" x="546"/>
                  </a:lnTo>
                  <a:lnTo>
                    <a:pt y="37246" x="818"/>
                  </a:lnTo>
                  <a:lnTo>
                    <a:pt y="36865" x="955"/>
                  </a:lnTo>
                  <a:lnTo>
                    <a:pt y="36357" x="1364"/>
                  </a:lnTo>
                  <a:lnTo>
                    <a:pt y="36102" x="1773"/>
                  </a:lnTo>
                  <a:lnTo>
                    <a:pt y="30128" x="9818"/>
                  </a:lnTo>
                  <a:lnTo>
                    <a:pt y="24662" x="5728"/>
                  </a:lnTo>
                  <a:lnTo>
                    <a:pt y="21865" x="6409"/>
                  </a:lnTo>
                  <a:lnTo>
                    <a:pt y="19068" x="7500"/>
                  </a:lnTo>
                  <a:lnTo>
                    <a:pt y="16399" x="8728"/>
                  </a:lnTo>
                  <a:lnTo>
                    <a:pt y="13729" x="10228"/>
                  </a:lnTo>
                  <a:lnTo>
                    <a:pt y="11314" x="11864"/>
                  </a:lnTo>
                  <a:lnTo>
                    <a:pt y="8899" x="13909"/>
                  </a:lnTo>
                  <a:lnTo>
                    <a:pt y="6738" x="16091"/>
                  </a:lnTo>
                  <a:lnTo>
                    <a:pt y="4704" x="18546"/>
                  </a:lnTo>
                  <a:lnTo>
                    <a:pt y="3941" x="19637"/>
                  </a:lnTo>
                  <a:lnTo>
                    <a:pt y="3306" x="20591"/>
                  </a:lnTo>
                  <a:lnTo>
                    <a:pt y="2670" x="21546"/>
                  </a:lnTo>
                  <a:lnTo>
                    <a:pt y="1907" x="22637"/>
                  </a:lnTo>
                  <a:lnTo>
                    <a:pt y="1526" x="23728"/>
                  </a:lnTo>
                  <a:lnTo>
                    <a:pt y="890" x="24818"/>
                  </a:lnTo>
                  <a:lnTo>
                    <a:pt y="382" x="25909"/>
                  </a:lnTo>
                  <a:lnTo>
                    <a:pt y="1" x="27000"/>
                  </a:lnTo>
                  <a:lnTo>
                    <a:pt y="20975" x="42682"/>
                  </a:lnTo>
                  <a:lnTo>
                    <a:pt y="31653" x="50591"/>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40" name="Shape 140"/>
            <p:cNvSpPr/>
            <p:nvPr/>
          </p:nvSpPr>
          <p:spPr>
            <a:xfrm>
              <a:off y="1067775" x="1043175"/>
              <a:ext cy="44525" cx="64800"/>
            </a:xfrm>
            <a:custGeom>
              <a:pathLst>
                <a:path w="2592" extrusionOk="0" h="1781">
                  <a:moveTo>
                    <a:pt y="509" x="2591"/>
                  </a:moveTo>
                  <a:lnTo>
                    <a:pt y="1" x="546"/>
                  </a:lnTo>
                  <a:lnTo>
                    <a:pt y="255" x="409"/>
                  </a:lnTo>
                  <a:lnTo>
                    <a:pt y="509" x="273"/>
                  </a:lnTo>
                  <a:lnTo>
                    <a:pt y="891" x="137"/>
                  </a:lnTo>
                  <a:lnTo>
                    <a:pt y="1145" x="0"/>
                  </a:lnTo>
                  <a:lnTo>
                    <a:pt y="1781" x="2182"/>
                  </a:lnTo>
                  <a:lnTo>
                    <a:pt y="1526" x="2182"/>
                  </a:lnTo>
                  <a:lnTo>
                    <a:pt y="1145" x="2318"/>
                  </a:lnTo>
                  <a:lnTo>
                    <a:pt y="764" x="2455"/>
                  </a:lnTo>
                  <a:lnTo>
                    <a:pt y="509" x="2591"/>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41" name="Shape 141"/>
            <p:cNvSpPr/>
            <p:nvPr/>
          </p:nvSpPr>
          <p:spPr>
            <a:xfrm>
              <a:off y="76250" x="2110225"/>
              <a:ext cy="785000" cx="814775"/>
            </a:xfrm>
            <a:custGeom>
              <a:pathLst>
                <a:path w="32591" extrusionOk="0" h="31400">
                  <a:moveTo>
                    <a:pt y="22247" x="27000"/>
                  </a:moveTo>
                  <a:lnTo>
                    <a:pt y="21738" x="27546"/>
                  </a:lnTo>
                  <a:lnTo>
                    <a:pt y="21484" x="27818"/>
                  </a:lnTo>
                  <a:lnTo>
                    <a:pt y="21103" x="27955"/>
                  </a:lnTo>
                  <a:lnTo>
                    <a:pt y="20848" x="28364"/>
                  </a:lnTo>
                  <a:lnTo>
                    <a:pt y="19831" x="29318"/>
                  </a:lnTo>
                  <a:lnTo>
                    <a:pt y="18942" x="30136"/>
                  </a:lnTo>
                  <a:lnTo>
                    <a:pt y="17925" x="30818"/>
                  </a:lnTo>
                  <a:lnTo>
                    <a:pt y="17035" x="31500"/>
                  </a:lnTo>
                  <a:lnTo>
                    <a:pt y="15891" x="31909"/>
                  </a:lnTo>
                  <a:lnTo>
                    <a:pt y="15001" x="32318"/>
                  </a:lnTo>
                  <a:lnTo>
                    <a:pt y="13857" x="32455"/>
                  </a:lnTo>
                  <a:lnTo>
                    <a:pt y="12840" x="32591"/>
                  </a:lnTo>
                  <a:lnTo>
                    <a:pt y="10552" x="32455"/>
                  </a:lnTo>
                  <a:lnTo>
                    <a:pt y="8391" x="32046"/>
                  </a:lnTo>
                  <a:lnTo>
                    <a:pt y="6357" x="30955"/>
                  </a:lnTo>
                  <a:lnTo>
                    <a:pt y="4323" x="29455"/>
                  </a:lnTo>
                  <a:lnTo>
                    <a:pt y="3433" x="28500"/>
                  </a:lnTo>
                  <a:lnTo>
                    <a:pt y="2543" x="27682"/>
                  </a:lnTo>
                  <a:lnTo>
                    <a:pt y="1908" x="26727"/>
                  </a:lnTo>
                  <a:lnTo>
                    <a:pt y="1272" x="25636"/>
                  </a:lnTo>
                  <a:lnTo>
                    <a:pt y="764" x="24682"/>
                  </a:lnTo>
                  <a:lnTo>
                    <a:pt y="382" x="23591"/>
                  </a:lnTo>
                  <a:lnTo>
                    <a:pt y="128" x="22636"/>
                  </a:lnTo>
                  <a:lnTo>
                    <a:pt y="1" x="21546"/>
                  </a:lnTo>
                  <a:lnTo>
                    <a:pt y="1" x="20455"/>
                  </a:lnTo>
                  <a:lnTo>
                    <a:pt y="128" x="19364"/>
                  </a:lnTo>
                  <a:lnTo>
                    <a:pt y="382" x="18273"/>
                  </a:lnTo>
                  <a:lnTo>
                    <a:pt y="764" x="17318"/>
                  </a:lnTo>
                  <a:lnTo>
                    <a:pt y="1272" x="16227"/>
                  </a:lnTo>
                  <a:lnTo>
                    <a:pt y="1908" x="15136"/>
                  </a:lnTo>
                  <a:lnTo>
                    <a:pt y="2543" x="14182"/>
                  </a:lnTo>
                  <a:lnTo>
                    <a:pt y="3433" x="13091"/>
                  </a:lnTo>
                  <a:lnTo>
                    <a:pt y="4323" x="12136"/>
                  </a:lnTo>
                  <a:lnTo>
                    <a:pt y="5467" x="11182"/>
                  </a:lnTo>
                  <a:lnTo>
                    <a:pt y="6611" x="10227"/>
                  </a:lnTo>
                  <a:lnTo>
                    <a:pt y="8009" x="9273"/>
                  </a:lnTo>
                  <a:lnTo>
                    <a:pt y="9662" x="8182"/>
                  </a:lnTo>
                  <a:lnTo>
                    <a:pt y="11442" x="7091"/>
                  </a:lnTo>
                  <a:lnTo>
                    <a:pt y="13475" x="5864"/>
                  </a:lnTo>
                  <a:lnTo>
                    <a:pt y="15636" x="4773"/>
                  </a:lnTo>
                  <a:lnTo>
                    <a:pt y="16399" x="4364"/>
                  </a:lnTo>
                  <a:lnTo>
                    <a:pt y="17289" x="3818"/>
                  </a:lnTo>
                  <a:lnTo>
                    <a:pt y="18560" x="3000"/>
                  </a:lnTo>
                  <a:lnTo>
                    <a:pt y="19831" x="2318"/>
                  </a:lnTo>
                  <a:lnTo>
                    <a:pt y="21103" x="1500"/>
                  </a:lnTo>
                  <a:lnTo>
                    <a:pt y="22374" x="955"/>
                  </a:lnTo>
                  <a:lnTo>
                    <a:pt y="23264" x="273"/>
                  </a:lnTo>
                  <a:lnTo>
                    <a:pt y="23899" x="0"/>
                  </a:lnTo>
                  <a:lnTo>
                    <a:pt y="31399" x="5864"/>
                  </a:lnTo>
                  <a:lnTo>
                    <a:pt y="31272" x="6136"/>
                  </a:lnTo>
                  <a:lnTo>
                    <a:pt y="31018" x="6682"/>
                  </a:lnTo>
                  <a:lnTo>
                    <a:pt y="30636" x="7500"/>
                  </a:lnTo>
                  <a:lnTo>
                    <a:pt y="30255" x="8727"/>
                  </a:lnTo>
                  <a:lnTo>
                    <a:pt y="29747" x="10091"/>
                  </a:lnTo>
                  <a:lnTo>
                    <a:pt y="28984" x="11727"/>
                  </a:lnTo>
                  <a:lnTo>
                    <a:pt y="28348" x="13500"/>
                  </a:lnTo>
                  <a:lnTo>
                    <a:pt y="27586" x="15273"/>
                  </a:lnTo>
                  <a:lnTo>
                    <a:pt y="26569" x="15273"/>
                  </a:lnTo>
                  <a:lnTo>
                    <a:pt y="25552" x="14727"/>
                  </a:lnTo>
                  <a:lnTo>
                    <a:pt y="24789" x="13909"/>
                  </a:lnTo>
                  <a:lnTo>
                    <a:pt y="24408" x="12682"/>
                  </a:lnTo>
                  <a:lnTo>
                    <a:pt y="23772" x="11455"/>
                  </a:lnTo>
                  <a:lnTo>
                    <a:pt y="23009" x="10909"/>
                  </a:lnTo>
                  <a:lnTo>
                    <a:pt y="22501" x="10636"/>
                  </a:lnTo>
                  <a:lnTo>
                    <a:pt y="22247" x="10636"/>
                  </a:lnTo>
                  <a:lnTo>
                    <a:pt y="20975" x="11046"/>
                  </a:lnTo>
                  <a:lnTo>
                    <a:pt y="20340" x="11591"/>
                  </a:lnTo>
                  <a:lnTo>
                    <a:pt y="19958" x="12409"/>
                  </a:lnTo>
                  <a:lnTo>
                    <a:pt y="20086" x="13364"/>
                  </a:lnTo>
                  <a:lnTo>
                    <a:pt y="20340" x="14318"/>
                  </a:lnTo>
                  <a:lnTo>
                    <a:pt y="20721" x="15136"/>
                  </a:lnTo>
                  <a:lnTo>
                    <a:pt y="20975" x="15682"/>
                  </a:lnTo>
                  <a:lnTo>
                    <a:pt y="20975" x="15955"/>
                  </a:lnTo>
                  <a:lnTo>
                    <a:pt y="21357" x="16636"/>
                  </a:lnTo>
                  <a:lnTo>
                    <a:pt y="21865" x="17318"/>
                  </a:lnTo>
                  <a:lnTo>
                    <a:pt y="22501" x="17864"/>
                  </a:lnTo>
                  <a:lnTo>
                    <a:pt y="23136" x="18273"/>
                  </a:lnTo>
                  <a:lnTo>
                    <a:pt y="23899" x="18682"/>
                  </a:lnTo>
                  <a:lnTo>
                    <a:pt y="24662" x="19091"/>
                  </a:lnTo>
                  <a:lnTo>
                    <a:pt y="25297" x="19227"/>
                  </a:lnTo>
                  <a:lnTo>
                    <a:pt y="25933" x="19500"/>
                  </a:lnTo>
                  <a:lnTo>
                    <a:pt y="25425" x="20591"/>
                  </a:lnTo>
                  <a:lnTo>
                    <a:pt y="25043" x="21546"/>
                  </a:lnTo>
                  <a:lnTo>
                    <a:pt y="24789" x="22227"/>
                  </a:lnTo>
                  <a:lnTo>
                    <a:pt y="24662" x="22636"/>
                  </a:lnTo>
                  <a:lnTo>
                    <a:pt y="28857" x="26455"/>
                  </a:lnTo>
                  <a:lnTo>
                    <a:pt y="25679" x="30000"/>
                  </a:lnTo>
                  <a:lnTo>
                    <a:pt y="22247" x="2700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42" name="Shape 142"/>
            <p:cNvSpPr/>
            <p:nvPr/>
          </p:nvSpPr>
          <p:spPr>
            <a:xfrm>
              <a:off y="355925" x="2584075"/>
              <a:ext cy="123950" cx="122750"/>
            </a:xfrm>
            <a:custGeom>
              <a:pathLst>
                <a:path w="4910" extrusionOk="0" h="4958">
                  <a:moveTo>
                    <a:pt y="4195" x="546"/>
                  </a:moveTo>
                  <a:lnTo>
                    <a:pt y="3305" x="137"/>
                  </a:lnTo>
                  <a:lnTo>
                    <a:pt y="2288" x="1"/>
                  </a:lnTo>
                  <a:lnTo>
                    <a:pt y="1399" x="137"/>
                  </a:lnTo>
                  <a:lnTo>
                    <a:pt y="509" x="682"/>
                  </a:lnTo>
                  <a:lnTo>
                    <a:pt y="255" x="1092"/>
                  </a:lnTo>
                  <a:lnTo>
                    <a:pt y="127" x="1637"/>
                  </a:lnTo>
                  <a:lnTo>
                    <a:pt y="0" x="2046"/>
                  </a:lnTo>
                  <a:lnTo>
                    <a:pt y="0" x="2592"/>
                  </a:lnTo>
                  <a:lnTo>
                    <a:pt y="0" x="3001"/>
                  </a:lnTo>
                  <a:lnTo>
                    <a:pt y="255" x="3546"/>
                  </a:lnTo>
                  <a:lnTo>
                    <a:pt y="382" x="3955"/>
                  </a:lnTo>
                  <a:lnTo>
                    <a:pt y="763" x="4364"/>
                  </a:lnTo>
                  <a:lnTo>
                    <a:pt y="1653" x="4773"/>
                  </a:lnTo>
                  <a:lnTo>
                    <a:pt y="2670" x="4910"/>
                  </a:lnTo>
                  <a:lnTo>
                    <a:pt y="3687" x="4637"/>
                  </a:lnTo>
                  <a:lnTo>
                    <a:pt y="4322" x="4092"/>
                  </a:lnTo>
                  <a:lnTo>
                    <a:pt y="4704" x="3682"/>
                  </a:lnTo>
                  <a:lnTo>
                    <a:pt y="4831" x="3273"/>
                  </a:lnTo>
                  <a:lnTo>
                    <a:pt y="4958" x="2728"/>
                  </a:lnTo>
                  <a:lnTo>
                    <a:pt y="4958" x="2182"/>
                  </a:lnTo>
                  <a:lnTo>
                    <a:pt y="4958" x="1773"/>
                  </a:lnTo>
                  <a:lnTo>
                    <a:pt y="4831" x="1228"/>
                  </a:lnTo>
                  <a:lnTo>
                    <a:pt y="4577" x="955"/>
                  </a:lnTo>
                  <a:lnTo>
                    <a:pt y="4195" x="546"/>
                  </a:lnTo>
                  <a:close/>
                </a:path>
              </a:pathLst>
            </a:custGeom>
            <a:solidFill>
              <a:srgbClr val="FFFFFF"/>
            </a:solidFill>
            <a:ln>
              <a:noFill/>
            </a:ln>
          </p:spPr>
          <p:txBody>
            <a:bodyPr bIns="91425" rIns="91425" lIns="91425" tIns="91425" anchor="ctr" anchorCtr="0">
              <a:noAutofit/>
            </a:bodyPr>
            <a:lstStyle/>
            <a:p>
              <a:pPr>
                <a:spcBef>
                  <a:spcPts val="0"/>
                </a:spcBef>
                <a:buNone/>
              </a:pPr>
              <a:r>
                <a:t/>
              </a:r>
              <a:endParaRPr/>
            </a:p>
          </p:txBody>
        </p:sp>
        <p:sp>
          <p:nvSpPr>
            <p:cNvPr id="143" name="Shape 143"/>
            <p:cNvSpPr/>
            <p:nvPr/>
          </p:nvSpPr>
          <p:spPr>
            <a:xfrm>
              <a:off y="429025" x="81800"/>
              <a:ext cy="2504250" cx="1776175"/>
            </a:xfrm>
            <a:custGeom>
              <a:pathLst>
                <a:path w="71047" extrusionOk="0" h="100170">
                  <a:moveTo>
                    <a:pt y="99534" x="67910"/>
                  </a:moveTo>
                  <a:lnTo>
                    <a:pt y="2924" x="410"/>
                  </a:lnTo>
                  <a:lnTo>
                    <a:pt y="2161" x="137"/>
                  </a:lnTo>
                  <a:lnTo>
                    <a:pt y="1525" x="1"/>
                  </a:lnTo>
                  <a:lnTo>
                    <a:pt y="890" x="273"/>
                  </a:lnTo>
                  <a:lnTo>
                    <a:pt y="381" x="819"/>
                  </a:lnTo>
                  <a:lnTo>
                    <a:pt y="127" x="1501"/>
                  </a:lnTo>
                  <a:lnTo>
                    <a:pt y="0" x="2046"/>
                  </a:lnTo>
                  <a:lnTo>
                    <a:pt y="381" x="2728"/>
                  </a:lnTo>
                  <a:lnTo>
                    <a:pt y="890" x="3273"/>
                  </a:lnTo>
                  <a:lnTo>
                    <a:pt y="97500" x="70637"/>
                  </a:lnTo>
                  <a:lnTo>
                    <a:pt y="98136" x="71046"/>
                  </a:lnTo>
                  <a:lnTo>
                    <a:pt y="98771" x="71046"/>
                  </a:lnTo>
                  <a:lnTo>
                    <a:pt y="99534" x="70773"/>
                  </a:lnTo>
                  <a:lnTo>
                    <a:pt y="100042" x="70364"/>
                  </a:lnTo>
                  <a:lnTo>
                    <a:pt y="100170" x="69683"/>
                  </a:lnTo>
                  <a:lnTo>
                    <a:pt y="100170" x="69001"/>
                  </a:lnTo>
                  <a:lnTo>
                    <a:pt y="100042" x="68319"/>
                  </a:lnTo>
                  <a:lnTo>
                    <a:pt y="99534" x="6791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44" name="Shape 144"/>
            <p:cNvSpPr/>
            <p:nvPr/>
          </p:nvSpPr>
          <p:spPr>
            <a:xfrm>
              <a:off y="336850" x="211350"/>
              <a:ext cy="2402575" cx="1915925"/>
            </a:xfrm>
            <a:custGeom>
              <a:pathLst>
                <a:path w="76637" extrusionOk="0" h="96103">
                  <a:moveTo>
                    <a:pt y="94068" x="60546"/>
                  </a:moveTo>
                  <a:lnTo>
                    <a:pt y="88475" x="68046"/>
                  </a:lnTo>
                  <a:lnTo>
                    <a:pt y="85170" x="65455"/>
                  </a:lnTo>
                  <a:lnTo>
                    <a:pt y="90763" x="58364"/>
                  </a:lnTo>
                  <a:lnTo>
                    <a:pt y="88729" x="56864"/>
                  </a:lnTo>
                  <a:lnTo>
                    <a:pt y="83263" x="63955"/>
                  </a:lnTo>
                  <a:lnTo>
                    <a:pt y="80212" x="61637"/>
                  </a:lnTo>
                  <a:lnTo>
                    <a:pt y="85551" x="54819"/>
                  </a:lnTo>
                  <a:lnTo>
                    <a:pt y="83518" x="53319"/>
                  </a:lnTo>
                  <a:lnTo>
                    <a:pt y="78306" x="60137"/>
                  </a:lnTo>
                  <a:lnTo>
                    <a:pt y="75128" x="57546"/>
                  </a:lnTo>
                  <a:lnTo>
                    <a:pt y="80212" x="51137"/>
                  </a:lnTo>
                  <a:lnTo>
                    <a:pt y="78179" x="49637"/>
                  </a:lnTo>
                  <a:lnTo>
                    <a:pt y="73221" x="56046"/>
                  </a:lnTo>
                  <a:lnTo>
                    <a:pt y="70043" x="53728"/>
                  </a:lnTo>
                  <a:lnTo>
                    <a:pt y="75001" x="47319"/>
                  </a:lnTo>
                  <a:lnTo>
                    <a:pt y="72967" x="45819"/>
                  </a:lnTo>
                  <a:lnTo>
                    <a:pt y="68136" x="52091"/>
                  </a:lnTo>
                  <a:lnTo>
                    <a:pt y="65085" x="49637"/>
                  </a:lnTo>
                  <a:lnTo>
                    <a:pt y="69534" x="43637"/>
                  </a:lnTo>
                  <a:lnTo>
                    <a:pt y="67628" x="42273"/>
                  </a:lnTo>
                  <a:lnTo>
                    <a:pt y="63051" x="48137"/>
                  </a:lnTo>
                  <a:lnTo>
                    <a:pt y="60001" x="45682"/>
                  </a:lnTo>
                  <a:lnTo>
                    <a:pt y="64323" x="39955"/>
                  </a:lnTo>
                  <a:lnTo>
                    <a:pt y="62289" x="38591"/>
                  </a:lnTo>
                  <a:lnTo>
                    <a:pt y="58094" x="44046"/>
                  </a:lnTo>
                  <a:lnTo>
                    <a:pt y="55043" x="41591"/>
                  </a:lnTo>
                  <a:lnTo>
                    <a:pt y="59111" x="36273"/>
                  </a:lnTo>
                  <a:lnTo>
                    <a:pt y="57077" x="34910"/>
                  </a:lnTo>
                  <a:lnTo>
                    <a:pt y="53009" x="40091"/>
                  </a:lnTo>
                  <a:lnTo>
                    <a:pt y="49958" x="37773"/>
                  </a:lnTo>
                  <a:lnTo>
                    <a:pt y="53899" x="32455"/>
                  </a:lnTo>
                  <a:lnTo>
                    <a:pt y="51865" x="31091"/>
                  </a:lnTo>
                  <a:lnTo>
                    <a:pt y="48051" x="36137"/>
                  </a:lnTo>
                  <a:lnTo>
                    <a:pt y="44873" x="33682"/>
                  </a:lnTo>
                  <a:lnTo>
                    <a:pt y="48560" x="28773"/>
                  </a:lnTo>
                  <a:lnTo>
                    <a:pt y="46653" x="27410"/>
                  </a:lnTo>
                  <a:lnTo>
                    <a:pt y="42967" x="32182"/>
                  </a:lnTo>
                  <a:lnTo>
                    <a:pt y="39789" x="29728"/>
                  </a:lnTo>
                  <a:lnTo>
                    <a:pt y="43221" x="25228"/>
                  </a:lnTo>
                  <a:lnTo>
                    <a:pt y="41187" x="23728"/>
                  </a:lnTo>
                  <a:lnTo>
                    <a:pt y="37882" x="28091"/>
                  </a:lnTo>
                  <a:lnTo>
                    <a:pt y="34831" x="25637"/>
                  </a:lnTo>
                  <a:lnTo>
                    <a:pt y="38009" x="21546"/>
                  </a:lnTo>
                  <a:lnTo>
                    <a:pt y="35975" x="20046"/>
                  </a:lnTo>
                  <a:lnTo>
                    <a:pt y="32924" x="24137"/>
                  </a:lnTo>
                  <a:lnTo>
                    <a:pt y="29746" x="21682"/>
                  </a:lnTo>
                  <a:lnTo>
                    <a:pt y="32670" x="17728"/>
                  </a:lnTo>
                  <a:lnTo>
                    <a:pt y="30636" x="16364"/>
                  </a:lnTo>
                  <a:lnTo>
                    <a:pt y="27712" x="20046"/>
                  </a:lnTo>
                  <a:lnTo>
                    <a:pt y="24662" x="17591"/>
                  </a:lnTo>
                  <a:lnTo>
                    <a:pt y="27458" x="14046"/>
                  </a:lnTo>
                  <a:lnTo>
                    <a:pt y="25424" x="12682"/>
                  </a:lnTo>
                  <a:lnTo>
                    <a:pt y="22755" x="16091"/>
                  </a:lnTo>
                  <a:lnTo>
                    <a:pt y="19704" x="13637"/>
                  </a:lnTo>
                  <a:lnTo>
                    <a:pt y="22119" x="10364"/>
                  </a:lnTo>
                  <a:lnTo>
                    <a:pt y="19958" x="9001"/>
                  </a:lnTo>
                  <a:lnTo>
                    <a:pt y="17670" x="12001"/>
                  </a:lnTo>
                  <a:lnTo>
                    <a:pt y="14492" x="9682"/>
                  </a:lnTo>
                  <a:lnTo>
                    <a:pt y="16780" x="6682"/>
                  </a:lnTo>
                  <a:lnTo>
                    <a:pt y="14746" x="5319"/>
                  </a:lnTo>
                  <a:lnTo>
                    <a:pt y="12585" x="8182"/>
                  </a:lnTo>
                  <a:lnTo>
                    <a:pt y="9534" x="5591"/>
                  </a:lnTo>
                  <a:lnTo>
                    <a:pt y="11568" x="2864"/>
                  </a:lnTo>
                  <a:lnTo>
                    <a:pt y="9534" x="1501"/>
                  </a:lnTo>
                  <a:lnTo>
                    <a:pt y="7501" x="4091"/>
                  </a:lnTo>
                  <a:lnTo>
                    <a:pt y="2924" x="273"/>
                  </a:lnTo>
                  <a:lnTo>
                    <a:pt y="2162" x="1"/>
                  </a:lnTo>
                  <a:lnTo>
                    <a:pt y="1526" x="1"/>
                  </a:lnTo>
                  <a:lnTo>
                    <a:pt y="890" x="273"/>
                  </a:lnTo>
                  <a:lnTo>
                    <a:pt y="382" x="682"/>
                  </a:lnTo>
                  <a:lnTo>
                    <a:pt y="1" x="1228"/>
                  </a:lnTo>
                  <a:lnTo>
                    <a:pt y="1" x="1910"/>
                  </a:lnTo>
                  <a:lnTo>
                    <a:pt y="128" x="2591"/>
                  </a:lnTo>
                  <a:lnTo>
                    <a:pt y="636" x="3001"/>
                  </a:lnTo>
                  <a:lnTo>
                    <a:pt y="93051" x="76228"/>
                  </a:lnTo>
                  <a:lnTo>
                    <a:pt y="93687" x="76637"/>
                  </a:lnTo>
                  <a:lnTo>
                    <a:pt y="94195" x="76637"/>
                  </a:lnTo>
                  <a:lnTo>
                    <a:pt y="94958" x="76364"/>
                  </a:lnTo>
                  <a:lnTo>
                    <a:pt y="95594" x="75955"/>
                  </a:lnTo>
                  <a:lnTo>
                    <a:pt y="95975" x="75410"/>
                  </a:lnTo>
                  <a:lnTo>
                    <a:pt y="95975" x="74591"/>
                  </a:lnTo>
                  <a:lnTo>
                    <a:pt y="95721" x="74046"/>
                  </a:lnTo>
                  <a:lnTo>
                    <a:pt y="95212" x="73501"/>
                  </a:lnTo>
                  <a:lnTo>
                    <a:pt y="90382" x="69546"/>
                  </a:lnTo>
                  <a:lnTo>
                    <a:pt y="96102" x="61910"/>
                  </a:lnTo>
                  <a:lnTo>
                    <a:pt y="94068" x="60546"/>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45" name="Shape 145"/>
            <p:cNvSpPr/>
            <p:nvPr/>
          </p:nvSpPr>
          <p:spPr>
            <a:xfrm>
              <a:off y="1623925" x="1459075"/>
              <a:ext cy="44525" cx="61400"/>
            </a:xfrm>
            <a:custGeom>
              <a:pathLst>
                <a:path w="2456" extrusionOk="0" h="1781">
                  <a:moveTo>
                    <a:pt y="636" x="2455"/>
                  </a:moveTo>
                  <a:lnTo>
                    <a:pt y="1" x="410"/>
                  </a:lnTo>
                  <a:lnTo>
                    <a:pt y="255" x="273"/>
                  </a:lnTo>
                  <a:lnTo>
                    <a:pt y="636" x="273"/>
                  </a:lnTo>
                  <a:lnTo>
                    <a:pt y="890" x="137"/>
                  </a:lnTo>
                  <a:lnTo>
                    <a:pt y="1145" x="1"/>
                  </a:lnTo>
                  <a:lnTo>
                    <a:pt y="1780" x="2182"/>
                  </a:lnTo>
                  <a:lnTo>
                    <a:pt y="1399" x="2182"/>
                  </a:lnTo>
                  <a:lnTo>
                    <a:pt y="1145" x="2182"/>
                  </a:lnTo>
                  <a:lnTo>
                    <a:pt y="890" x="2319"/>
                  </a:lnTo>
                  <a:lnTo>
                    <a:pt y="636" x="2455"/>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46" name="Shape 146"/>
            <p:cNvSpPr/>
            <p:nvPr/>
          </p:nvSpPr>
          <p:spPr>
            <a:xfrm>
              <a:off y="123925" x="1043175"/>
              <a:ext cy="1665275" cx="1656825"/>
            </a:xfrm>
            <a:custGeom>
              <a:pathLst>
                <a:path w="66273" extrusionOk="0" h="66611">
                  <a:moveTo>
                    <a:pt y="31653" x="50591"/>
                  </a:moveTo>
                  <a:lnTo>
                    <a:pt y="52628" x="66273"/>
                  </a:lnTo>
                  <a:lnTo>
                    <a:pt y="53518" x="65591"/>
                  </a:lnTo>
                  <a:lnTo>
                    <a:pt y="54535" x="64773"/>
                  </a:lnTo>
                  <a:lnTo>
                    <a:pt y="55424" x="63955"/>
                  </a:lnTo>
                  <a:lnTo>
                    <a:pt y="56314" x="63137"/>
                  </a:lnTo>
                  <a:lnTo>
                    <a:pt y="57204" x="62318"/>
                  </a:lnTo>
                  <a:lnTo>
                    <a:pt y="58094" x="61364"/>
                  </a:lnTo>
                  <a:lnTo>
                    <a:pt y="58857" x="60273"/>
                  </a:lnTo>
                  <a:lnTo>
                    <a:pt y="59619" x="59318"/>
                  </a:lnTo>
                  <a:lnTo>
                    <a:pt y="60636" x="58091"/>
                  </a:lnTo>
                  <a:lnTo>
                    <a:pt y="61399" x="56728"/>
                  </a:lnTo>
                  <a:lnTo>
                    <a:pt y="62289" x="55500"/>
                  </a:lnTo>
                  <a:lnTo>
                    <a:pt y="62924" x="54000"/>
                  </a:lnTo>
                  <a:lnTo>
                    <a:pt y="63560" x="52773"/>
                  </a:lnTo>
                  <a:lnTo>
                    <a:pt y="64196" x="51273"/>
                  </a:lnTo>
                  <a:lnTo>
                    <a:pt y="64704" x="49909"/>
                  </a:lnTo>
                  <a:lnTo>
                    <a:pt y="65085" x="48409"/>
                  </a:lnTo>
                  <a:lnTo>
                    <a:pt y="65467" x="47046"/>
                  </a:lnTo>
                  <a:lnTo>
                    <a:pt y="65848" x="45546"/>
                  </a:lnTo>
                  <a:lnTo>
                    <a:pt y="66102" x="44046"/>
                  </a:lnTo>
                  <a:lnTo>
                    <a:pt y="66357" x="42682"/>
                  </a:lnTo>
                  <a:lnTo>
                    <a:pt y="66484" x="41182"/>
                  </a:lnTo>
                  <a:lnTo>
                    <a:pt y="66484" x="39682"/>
                  </a:lnTo>
                  <a:lnTo>
                    <a:pt y="66484" x="38182"/>
                  </a:lnTo>
                  <a:lnTo>
                    <a:pt y="66484" x="36682"/>
                  </a:lnTo>
                  <a:lnTo>
                    <a:pt y="59619" x="31637"/>
                  </a:lnTo>
                  <a:lnTo>
                    <a:pt y="65594" x="23864"/>
                  </a:lnTo>
                  <a:lnTo>
                    <a:pt y="66102" x="23182"/>
                  </a:lnTo>
                  <a:lnTo>
                    <a:pt y="66484" x="22364"/>
                  </a:lnTo>
                  <a:lnTo>
                    <a:pt y="66611" x="21409"/>
                  </a:lnTo>
                  <a:lnTo>
                    <a:pt y="66484" x="20591"/>
                  </a:lnTo>
                  <a:lnTo>
                    <a:pt y="66229" x="19773"/>
                  </a:lnTo>
                  <a:lnTo>
                    <a:pt y="65848" x="18818"/>
                  </a:lnTo>
                  <a:lnTo>
                    <a:pt y="65340" x="18000"/>
                  </a:lnTo>
                  <a:lnTo>
                    <a:pt y="64704" x="17455"/>
                  </a:lnTo>
                  <a:lnTo>
                    <a:pt y="63814" x="17046"/>
                  </a:lnTo>
                  <a:lnTo>
                    <a:pt y="62924" x="16773"/>
                  </a:lnTo>
                  <a:lnTo>
                    <a:pt y="62035" x="16637"/>
                  </a:lnTo>
                  <a:lnTo>
                    <a:pt y="61145" x="16637"/>
                  </a:lnTo>
                  <a:lnTo>
                    <a:pt y="61780" x="18818"/>
                  </a:lnTo>
                  <a:lnTo>
                    <a:pt y="62162" x="18818"/>
                  </a:lnTo>
                  <a:lnTo>
                    <a:pt y="62543" x="18818"/>
                  </a:lnTo>
                  <a:lnTo>
                    <a:pt y="62924" x="18955"/>
                  </a:lnTo>
                  <a:lnTo>
                    <a:pt y="63306" x="19228"/>
                  </a:lnTo>
                  <a:lnTo>
                    <a:pt y="63687" x="19637"/>
                  </a:lnTo>
                  <a:lnTo>
                    <a:pt y="64068" x="20046"/>
                  </a:lnTo>
                  <a:lnTo>
                    <a:pt y="64323" x="20591"/>
                  </a:lnTo>
                  <a:lnTo>
                    <a:pt y="64450" x="21000"/>
                  </a:lnTo>
                  <a:lnTo>
                    <a:pt y="64450" x="21546"/>
                  </a:lnTo>
                  <a:lnTo>
                    <a:pt y="64323" x="21955"/>
                  </a:lnTo>
                  <a:lnTo>
                    <a:pt y="64196" x="22364"/>
                  </a:lnTo>
                  <a:lnTo>
                    <a:pt y="63814" x="22773"/>
                  </a:lnTo>
                  <a:lnTo>
                    <a:pt y="63051" x="23318"/>
                  </a:lnTo>
                  <a:lnTo>
                    <a:pt y="62162" x="23728"/>
                  </a:lnTo>
                  <a:lnTo>
                    <a:pt y="61018" x="23728"/>
                  </a:lnTo>
                  <a:lnTo>
                    <a:pt y="60255" x="23318"/>
                  </a:lnTo>
                  <a:lnTo>
                    <a:pt y="59492" x="22500"/>
                  </a:lnTo>
                  <a:lnTo>
                    <a:pt y="59111" x="21546"/>
                  </a:lnTo>
                  <a:lnTo>
                    <a:pt y="59111" x="20591"/>
                  </a:lnTo>
                  <a:lnTo>
                    <a:pt y="59619" x="19773"/>
                  </a:lnTo>
                  <a:lnTo>
                    <a:pt y="59874" x="19637"/>
                  </a:lnTo>
                  <a:lnTo>
                    <a:pt y="60128" x="19364"/>
                  </a:lnTo>
                  <a:lnTo>
                    <a:pt y="60382" x="19228"/>
                  </a:lnTo>
                  <a:lnTo>
                    <a:pt y="60636" x="19091"/>
                  </a:lnTo>
                  <a:lnTo>
                    <a:pt y="60001" x="17046"/>
                  </a:lnTo>
                  <a:lnTo>
                    <a:pt y="59492" x="17182"/>
                  </a:lnTo>
                  <a:lnTo>
                    <a:pt y="58984" x="17591"/>
                  </a:lnTo>
                  <a:lnTo>
                    <a:pt y="58602" x="17864"/>
                  </a:lnTo>
                  <a:lnTo>
                    <a:pt y="58094" x="18409"/>
                  </a:lnTo>
                  <a:lnTo>
                    <a:pt y="52246" x="26046"/>
                  </a:lnTo>
                  <a:lnTo>
                    <a:pt y="37501" x="15273"/>
                  </a:lnTo>
                  <a:lnTo>
                    <a:pt y="43475" x="7364"/>
                  </a:lnTo>
                  <a:lnTo>
                    <a:pt y="43857" x="6546"/>
                  </a:lnTo>
                  <a:lnTo>
                    <a:pt y="44238" x="5728"/>
                  </a:lnTo>
                  <a:lnTo>
                    <a:pt y="44365" x="4909"/>
                  </a:lnTo>
                  <a:lnTo>
                    <a:pt y="44365" x="3955"/>
                  </a:lnTo>
                  <a:lnTo>
                    <a:pt y="44111" x="3137"/>
                  </a:lnTo>
                  <a:lnTo>
                    <a:pt y="43729" x="2318"/>
                  </a:lnTo>
                  <a:lnTo>
                    <a:pt y="43221" x="1637"/>
                  </a:lnTo>
                  <a:lnTo>
                    <a:pt y="42458" x="955"/>
                  </a:lnTo>
                  <a:lnTo>
                    <a:pt y="41696" x="546"/>
                  </a:lnTo>
                  <a:lnTo>
                    <a:pt y="40806" x="137"/>
                  </a:lnTo>
                  <a:lnTo>
                    <a:pt y="39916" x="0"/>
                  </a:lnTo>
                  <a:lnTo>
                    <a:pt y="38899" x="0"/>
                  </a:lnTo>
                  <a:lnTo>
                    <a:pt y="39535" x="2182"/>
                  </a:lnTo>
                  <a:lnTo>
                    <a:pt y="39916" x="2182"/>
                  </a:lnTo>
                  <a:lnTo>
                    <a:pt y="40297" x="2318"/>
                  </a:lnTo>
                  <a:lnTo>
                    <a:pt y="40806" x="2455"/>
                  </a:lnTo>
                  <a:lnTo>
                    <a:pt y="41187" x="2728"/>
                  </a:lnTo>
                  <a:lnTo>
                    <a:pt y="41568" x="3000"/>
                  </a:lnTo>
                  <a:lnTo>
                    <a:pt y="41823" x="3546"/>
                  </a:lnTo>
                  <a:lnTo>
                    <a:pt y="42077" x="3955"/>
                  </a:lnTo>
                  <a:lnTo>
                    <a:pt y="42204" x="4500"/>
                  </a:lnTo>
                  <a:lnTo>
                    <a:pt y="42204" x="4909"/>
                  </a:lnTo>
                  <a:lnTo>
                    <a:pt y="42204" x="5455"/>
                  </a:lnTo>
                  <a:lnTo>
                    <a:pt y="41950" x="5864"/>
                  </a:lnTo>
                  <a:lnTo>
                    <a:pt y="41823" x="6273"/>
                  </a:lnTo>
                  <a:lnTo>
                    <a:pt y="40933" x="6955"/>
                  </a:lnTo>
                  <a:lnTo>
                    <a:pt y="39916" x="7228"/>
                  </a:lnTo>
                  <a:lnTo>
                    <a:pt y="39026" x="7228"/>
                  </a:lnTo>
                  <a:lnTo>
                    <a:pt y="38009" x="6818"/>
                  </a:lnTo>
                  <a:lnTo>
                    <a:pt y="37755" x="6409"/>
                  </a:lnTo>
                  <a:lnTo>
                    <a:pt y="37374" x="6137"/>
                  </a:lnTo>
                  <a:lnTo>
                    <a:pt y="37119" x="5591"/>
                  </a:lnTo>
                  <a:lnTo>
                    <a:pt y="36992" x="5182"/>
                  </a:lnTo>
                  <a:lnTo>
                    <a:pt y="36992" x="4637"/>
                  </a:lnTo>
                  <a:lnTo>
                    <a:pt y="37119" x="4228"/>
                  </a:lnTo>
                  <a:lnTo>
                    <a:pt y="37246" x="3682"/>
                  </a:lnTo>
                  <a:lnTo>
                    <a:pt y="37628" x="3273"/>
                  </a:lnTo>
                  <a:lnTo>
                    <a:pt y="37755" x="3000"/>
                  </a:lnTo>
                  <a:lnTo>
                    <a:pt y="38009" x="2728"/>
                  </a:lnTo>
                  <a:lnTo>
                    <a:pt y="38009" x="2728"/>
                  </a:lnTo>
                  <a:lnTo>
                    <a:pt y="38263" x="2591"/>
                  </a:lnTo>
                  <a:lnTo>
                    <a:pt y="37755" x="546"/>
                  </a:lnTo>
                  <a:lnTo>
                    <a:pt y="37246" x="818"/>
                  </a:lnTo>
                  <a:lnTo>
                    <a:pt y="36865" x="955"/>
                  </a:lnTo>
                  <a:lnTo>
                    <a:pt y="36357" x="1364"/>
                  </a:lnTo>
                  <a:lnTo>
                    <a:pt y="36102" x="1773"/>
                  </a:lnTo>
                  <a:lnTo>
                    <a:pt y="30128" x="9818"/>
                  </a:lnTo>
                  <a:lnTo>
                    <a:pt y="24662" x="5728"/>
                  </a:lnTo>
                  <a:lnTo>
                    <a:pt y="21865" x="6409"/>
                  </a:lnTo>
                  <a:lnTo>
                    <a:pt y="19068" x="7500"/>
                  </a:lnTo>
                  <a:lnTo>
                    <a:pt y="16399" x="8728"/>
                  </a:lnTo>
                  <a:lnTo>
                    <a:pt y="13729" x="10228"/>
                  </a:lnTo>
                  <a:lnTo>
                    <a:pt y="11314" x="11864"/>
                  </a:lnTo>
                  <a:lnTo>
                    <a:pt y="8899" x="13909"/>
                  </a:lnTo>
                  <a:lnTo>
                    <a:pt y="6738" x="16091"/>
                  </a:lnTo>
                  <a:lnTo>
                    <a:pt y="4704" x="18546"/>
                  </a:lnTo>
                  <a:lnTo>
                    <a:pt y="3941" x="19637"/>
                  </a:lnTo>
                  <a:lnTo>
                    <a:pt y="3306" x="20591"/>
                  </a:lnTo>
                  <a:lnTo>
                    <a:pt y="2670" x="21546"/>
                  </a:lnTo>
                  <a:lnTo>
                    <a:pt y="1907" x="22637"/>
                  </a:lnTo>
                  <a:lnTo>
                    <a:pt y="1526" x="23728"/>
                  </a:lnTo>
                  <a:lnTo>
                    <a:pt y="890" x="24818"/>
                  </a:lnTo>
                  <a:lnTo>
                    <a:pt y="382" x="25909"/>
                  </a:lnTo>
                  <a:lnTo>
                    <a:pt y="1" x="27000"/>
                  </a:lnTo>
                  <a:lnTo>
                    <a:pt y="20975" x="42682"/>
                  </a:lnTo>
                  <a:lnTo>
                    <a:pt y="31653" x="50591"/>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47" name="Shape 147"/>
            <p:cNvSpPr/>
            <p:nvPr/>
          </p:nvSpPr>
          <p:spPr>
            <a:xfrm>
              <a:off y="1067775" x="1043175"/>
              <a:ext cy="44525" cx="64800"/>
            </a:xfrm>
            <a:custGeom>
              <a:pathLst>
                <a:path w="2592" extrusionOk="0" h="1781">
                  <a:moveTo>
                    <a:pt y="509" x="2591"/>
                  </a:moveTo>
                  <a:lnTo>
                    <a:pt y="1" x="546"/>
                  </a:lnTo>
                  <a:lnTo>
                    <a:pt y="255" x="409"/>
                  </a:lnTo>
                  <a:lnTo>
                    <a:pt y="509" x="273"/>
                  </a:lnTo>
                  <a:lnTo>
                    <a:pt y="891" x="137"/>
                  </a:lnTo>
                  <a:lnTo>
                    <a:pt y="1145" x="0"/>
                  </a:lnTo>
                  <a:lnTo>
                    <a:pt y="1781" x="2182"/>
                  </a:lnTo>
                  <a:lnTo>
                    <a:pt y="1526" x="2182"/>
                  </a:lnTo>
                  <a:lnTo>
                    <a:pt y="1145" x="2318"/>
                  </a:lnTo>
                  <a:lnTo>
                    <a:pt y="764" x="2455"/>
                  </a:lnTo>
                  <a:lnTo>
                    <a:pt y="509" x="2591"/>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48" name="Shape 148"/>
            <p:cNvSpPr/>
            <p:nvPr/>
          </p:nvSpPr>
          <p:spPr>
            <a:xfrm>
              <a:off y="76250" x="2110225"/>
              <a:ext cy="785000" cx="814775"/>
            </a:xfrm>
            <a:custGeom>
              <a:pathLst>
                <a:path w="32591" extrusionOk="0" h="31400">
                  <a:moveTo>
                    <a:pt y="22247" x="27000"/>
                  </a:moveTo>
                  <a:lnTo>
                    <a:pt y="21738" x="27546"/>
                  </a:lnTo>
                  <a:lnTo>
                    <a:pt y="21484" x="27818"/>
                  </a:lnTo>
                  <a:lnTo>
                    <a:pt y="21103" x="27955"/>
                  </a:lnTo>
                  <a:lnTo>
                    <a:pt y="20848" x="28364"/>
                  </a:lnTo>
                  <a:lnTo>
                    <a:pt y="19831" x="29318"/>
                  </a:lnTo>
                  <a:lnTo>
                    <a:pt y="18942" x="30136"/>
                  </a:lnTo>
                  <a:lnTo>
                    <a:pt y="17925" x="30818"/>
                  </a:lnTo>
                  <a:lnTo>
                    <a:pt y="17035" x="31500"/>
                  </a:lnTo>
                  <a:lnTo>
                    <a:pt y="15891" x="31909"/>
                  </a:lnTo>
                  <a:lnTo>
                    <a:pt y="15001" x="32318"/>
                  </a:lnTo>
                  <a:lnTo>
                    <a:pt y="13857" x="32455"/>
                  </a:lnTo>
                  <a:lnTo>
                    <a:pt y="12840" x="32591"/>
                  </a:lnTo>
                  <a:lnTo>
                    <a:pt y="10552" x="32455"/>
                  </a:lnTo>
                  <a:lnTo>
                    <a:pt y="8391" x="32046"/>
                  </a:lnTo>
                  <a:lnTo>
                    <a:pt y="6357" x="30955"/>
                  </a:lnTo>
                  <a:lnTo>
                    <a:pt y="4323" x="29455"/>
                  </a:lnTo>
                  <a:lnTo>
                    <a:pt y="3433" x="28500"/>
                  </a:lnTo>
                  <a:lnTo>
                    <a:pt y="2543" x="27682"/>
                  </a:lnTo>
                  <a:lnTo>
                    <a:pt y="1908" x="26727"/>
                  </a:lnTo>
                  <a:lnTo>
                    <a:pt y="1272" x="25636"/>
                  </a:lnTo>
                  <a:lnTo>
                    <a:pt y="764" x="24682"/>
                  </a:lnTo>
                  <a:lnTo>
                    <a:pt y="382" x="23591"/>
                  </a:lnTo>
                  <a:lnTo>
                    <a:pt y="128" x="22636"/>
                  </a:lnTo>
                  <a:lnTo>
                    <a:pt y="1" x="21546"/>
                  </a:lnTo>
                  <a:lnTo>
                    <a:pt y="1" x="20455"/>
                  </a:lnTo>
                  <a:lnTo>
                    <a:pt y="128" x="19364"/>
                  </a:lnTo>
                  <a:lnTo>
                    <a:pt y="382" x="18273"/>
                  </a:lnTo>
                  <a:lnTo>
                    <a:pt y="764" x="17318"/>
                  </a:lnTo>
                  <a:lnTo>
                    <a:pt y="1272" x="16227"/>
                  </a:lnTo>
                  <a:lnTo>
                    <a:pt y="1908" x="15136"/>
                  </a:lnTo>
                  <a:lnTo>
                    <a:pt y="2543" x="14182"/>
                  </a:lnTo>
                  <a:lnTo>
                    <a:pt y="3433" x="13091"/>
                  </a:lnTo>
                  <a:lnTo>
                    <a:pt y="4323" x="12136"/>
                  </a:lnTo>
                  <a:lnTo>
                    <a:pt y="5467" x="11182"/>
                  </a:lnTo>
                  <a:lnTo>
                    <a:pt y="6611" x="10227"/>
                  </a:lnTo>
                  <a:lnTo>
                    <a:pt y="8009" x="9273"/>
                  </a:lnTo>
                  <a:lnTo>
                    <a:pt y="9662" x="8182"/>
                  </a:lnTo>
                  <a:lnTo>
                    <a:pt y="11442" x="7091"/>
                  </a:lnTo>
                  <a:lnTo>
                    <a:pt y="13475" x="5864"/>
                  </a:lnTo>
                  <a:lnTo>
                    <a:pt y="15636" x="4773"/>
                  </a:lnTo>
                  <a:lnTo>
                    <a:pt y="16399" x="4364"/>
                  </a:lnTo>
                  <a:lnTo>
                    <a:pt y="17289" x="3818"/>
                  </a:lnTo>
                  <a:lnTo>
                    <a:pt y="18560" x="3000"/>
                  </a:lnTo>
                  <a:lnTo>
                    <a:pt y="19831" x="2318"/>
                  </a:lnTo>
                  <a:lnTo>
                    <a:pt y="21103" x="1500"/>
                  </a:lnTo>
                  <a:lnTo>
                    <a:pt y="22374" x="955"/>
                  </a:lnTo>
                  <a:lnTo>
                    <a:pt y="23264" x="273"/>
                  </a:lnTo>
                  <a:lnTo>
                    <a:pt y="23899" x="0"/>
                  </a:lnTo>
                  <a:lnTo>
                    <a:pt y="31399" x="5864"/>
                  </a:lnTo>
                  <a:lnTo>
                    <a:pt y="31272" x="6136"/>
                  </a:lnTo>
                  <a:lnTo>
                    <a:pt y="31018" x="6682"/>
                  </a:lnTo>
                  <a:lnTo>
                    <a:pt y="30636" x="7500"/>
                  </a:lnTo>
                  <a:lnTo>
                    <a:pt y="30255" x="8727"/>
                  </a:lnTo>
                  <a:lnTo>
                    <a:pt y="29747" x="10091"/>
                  </a:lnTo>
                  <a:lnTo>
                    <a:pt y="28984" x="11727"/>
                  </a:lnTo>
                  <a:lnTo>
                    <a:pt y="28348" x="13500"/>
                  </a:lnTo>
                  <a:lnTo>
                    <a:pt y="27586" x="15273"/>
                  </a:lnTo>
                  <a:lnTo>
                    <a:pt y="26569" x="15273"/>
                  </a:lnTo>
                  <a:lnTo>
                    <a:pt y="25552" x="14727"/>
                  </a:lnTo>
                  <a:lnTo>
                    <a:pt y="24789" x="13909"/>
                  </a:lnTo>
                  <a:lnTo>
                    <a:pt y="24408" x="12682"/>
                  </a:lnTo>
                  <a:lnTo>
                    <a:pt y="23772" x="11455"/>
                  </a:lnTo>
                  <a:lnTo>
                    <a:pt y="23009" x="10909"/>
                  </a:lnTo>
                  <a:lnTo>
                    <a:pt y="22501" x="10636"/>
                  </a:lnTo>
                  <a:lnTo>
                    <a:pt y="22247" x="10636"/>
                  </a:lnTo>
                  <a:lnTo>
                    <a:pt y="20975" x="11046"/>
                  </a:lnTo>
                  <a:lnTo>
                    <a:pt y="20340" x="11591"/>
                  </a:lnTo>
                  <a:lnTo>
                    <a:pt y="19958" x="12409"/>
                  </a:lnTo>
                  <a:lnTo>
                    <a:pt y="20086" x="13364"/>
                  </a:lnTo>
                  <a:lnTo>
                    <a:pt y="20340" x="14318"/>
                  </a:lnTo>
                  <a:lnTo>
                    <a:pt y="20721" x="15136"/>
                  </a:lnTo>
                  <a:lnTo>
                    <a:pt y="20975" x="15682"/>
                  </a:lnTo>
                  <a:lnTo>
                    <a:pt y="20975" x="15955"/>
                  </a:lnTo>
                  <a:lnTo>
                    <a:pt y="21357" x="16636"/>
                  </a:lnTo>
                  <a:lnTo>
                    <a:pt y="21865" x="17318"/>
                  </a:lnTo>
                  <a:lnTo>
                    <a:pt y="22501" x="17864"/>
                  </a:lnTo>
                  <a:lnTo>
                    <a:pt y="23136" x="18273"/>
                  </a:lnTo>
                  <a:lnTo>
                    <a:pt y="23899" x="18682"/>
                  </a:lnTo>
                  <a:lnTo>
                    <a:pt y="24662" x="19091"/>
                  </a:lnTo>
                  <a:lnTo>
                    <a:pt y="25297" x="19227"/>
                  </a:lnTo>
                  <a:lnTo>
                    <a:pt y="25933" x="19500"/>
                  </a:lnTo>
                  <a:lnTo>
                    <a:pt y="25425" x="20591"/>
                  </a:lnTo>
                  <a:lnTo>
                    <a:pt y="25043" x="21546"/>
                  </a:lnTo>
                  <a:lnTo>
                    <a:pt y="24789" x="22227"/>
                  </a:lnTo>
                  <a:lnTo>
                    <a:pt y="24662" x="22636"/>
                  </a:lnTo>
                  <a:lnTo>
                    <a:pt y="28857" x="26455"/>
                  </a:lnTo>
                  <a:lnTo>
                    <a:pt y="25679" x="30000"/>
                  </a:lnTo>
                  <a:lnTo>
                    <a:pt y="22247" x="2700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49" name="Shape 149"/>
            <p:cNvSpPr/>
            <p:nvPr/>
          </p:nvSpPr>
          <p:spPr>
            <a:xfrm>
              <a:off y="355925" x="2584075"/>
              <a:ext cy="123950" cx="122750"/>
            </a:xfrm>
            <a:custGeom>
              <a:pathLst>
                <a:path w="4910" extrusionOk="0" h="4958">
                  <a:moveTo>
                    <a:pt y="4195" x="546"/>
                  </a:moveTo>
                  <a:lnTo>
                    <a:pt y="3305" x="137"/>
                  </a:lnTo>
                  <a:lnTo>
                    <a:pt y="2288" x="1"/>
                  </a:lnTo>
                  <a:lnTo>
                    <a:pt y="1399" x="137"/>
                  </a:lnTo>
                  <a:lnTo>
                    <a:pt y="509" x="682"/>
                  </a:lnTo>
                  <a:lnTo>
                    <a:pt y="255" x="1092"/>
                  </a:lnTo>
                  <a:lnTo>
                    <a:pt y="127" x="1637"/>
                  </a:lnTo>
                  <a:lnTo>
                    <a:pt y="0" x="2046"/>
                  </a:lnTo>
                  <a:lnTo>
                    <a:pt y="0" x="2592"/>
                  </a:lnTo>
                  <a:lnTo>
                    <a:pt y="0" x="3001"/>
                  </a:lnTo>
                  <a:lnTo>
                    <a:pt y="255" x="3546"/>
                  </a:lnTo>
                  <a:lnTo>
                    <a:pt y="382" x="3955"/>
                  </a:lnTo>
                  <a:lnTo>
                    <a:pt y="763" x="4364"/>
                  </a:lnTo>
                  <a:lnTo>
                    <a:pt y="1653" x="4773"/>
                  </a:lnTo>
                  <a:lnTo>
                    <a:pt y="2670" x="4910"/>
                  </a:lnTo>
                  <a:lnTo>
                    <a:pt y="3687" x="4637"/>
                  </a:lnTo>
                  <a:lnTo>
                    <a:pt y="4322" x="4092"/>
                  </a:lnTo>
                  <a:lnTo>
                    <a:pt y="4704" x="3682"/>
                  </a:lnTo>
                  <a:lnTo>
                    <a:pt y="4831" x="3273"/>
                  </a:lnTo>
                  <a:lnTo>
                    <a:pt y="4958" x="2728"/>
                  </a:lnTo>
                  <a:lnTo>
                    <a:pt y="4958" x="2182"/>
                  </a:lnTo>
                  <a:lnTo>
                    <a:pt y="4958" x="1773"/>
                  </a:lnTo>
                  <a:lnTo>
                    <a:pt y="4831" x="1228"/>
                  </a:lnTo>
                  <a:lnTo>
                    <a:pt y="4577" x="955"/>
                  </a:lnTo>
                  <a:lnTo>
                    <a:pt y="4195" x="546"/>
                  </a:lnTo>
                  <a:close/>
                </a:path>
              </a:pathLst>
            </a:custGeom>
            <a:solidFill>
              <a:srgbClr val="FFFFFF"/>
            </a:solidFill>
            <a:ln>
              <a:noFill/>
            </a:ln>
          </p:spPr>
          <p:txBody>
            <a:bodyPr bIns="91425" rIns="91425" lIns="91425" tIns="91425" anchor="ctr" anchorCtr="0">
              <a:noAutofit/>
            </a:bodyPr>
            <a:lstStyle/>
            <a:p>
              <a:pPr>
                <a:spcBef>
                  <a:spcPts val="0"/>
                </a:spcBef>
                <a:buNone/>
              </a:pPr>
              <a:r>
                <a:t/>
              </a:r>
              <a:endParaRPr/>
            </a:p>
          </p:txBody>
        </p:sp>
      </p:grpSp>
      <p:cxnSp>
        <p:nvCxnSpPr>
          <p:cNvPr id="150" name="Shape 150"/>
          <p:cNvCxnSpPr/>
          <p:nvPr/>
        </p:nvCxnSpPr>
        <p:spPr>
          <a:xfrm>
            <a:off y="4658519" x="5588000"/>
            <a:ext cy="0" cx="482599"/>
          </a:xfrm>
          <a:prstGeom prst="straightConnector1">
            <a:avLst/>
          </a:prstGeom>
          <a:noFill/>
          <a:ln w="19050" cap="flat">
            <a:solidFill>
              <a:srgbClr val="FF6600"/>
            </a:solidFill>
            <a:prstDash val="dash"/>
            <a:round/>
            <a:headEnd w="med" len="med" type="none"/>
            <a:tailEnd w="med" len="med" type="none"/>
          </a:ln>
        </p:spPr>
      </p:cxnSp>
      <p:sp>
        <p:nvSpPr>
          <p:cNvPr id="151" name="Shape 151"/>
          <p:cNvSpPr/>
          <p:nvPr/>
        </p:nvSpPr>
        <p:spPr>
          <a:xfrm>
            <a:off y="1280319" x="5351462"/>
            <a:ext cy="676275" cx="1235074"/>
          </a:xfrm>
          <a:prstGeom prst="wedgeRectCallout">
            <a:avLst>
              <a:gd fmla="val -109861" name="adj1"/>
              <a:gd fmla="val 73935" name="adj2"/>
            </a:avLst>
          </a:prstGeom>
          <a:solidFill>
            <a:schemeClr val="lt1"/>
          </a:solidFill>
          <a:ln w="9525" cap="flat">
            <a:solidFill>
              <a:schemeClr val="dk1"/>
            </a:solidFill>
            <a:prstDash val="solid"/>
            <a:miter/>
            <a:headEnd w="med" len="med" type="none"/>
            <a:tailEnd w="med" len="med" type="none"/>
          </a:ln>
        </p:spPr>
        <p:txBody>
          <a:bodyPr bIns="45700" rIns="91425" lIns="91425" tIns="45700" anchor="t" anchorCtr="0">
            <a:noAutofit/>
          </a:bodyPr>
          <a:lstStyle/>
          <a:p>
            <a:pPr algn="l" rtl="0" lvl="0" marR="0" indent="0" marL="0">
              <a:spcBef>
                <a:spcPts val="0"/>
              </a:spcBef>
              <a:spcAft>
                <a:spcPts val="0"/>
              </a:spcAft>
              <a:buSzPct val="25000"/>
              <a:buNone/>
            </a:pPr>
            <a:r>
              <a:rPr strike="noStrike" u="none" b="1" cap="none" baseline="0" sz="1800" lang="en-US" i="0">
                <a:solidFill>
                  <a:srgbClr val="000000"/>
                </a:solidFill>
                <a:latin typeface="Arial Narrow"/>
                <a:ea typeface="Arial Narrow"/>
                <a:cs typeface="Arial Narrow"/>
                <a:sym typeface="Arial Narrow"/>
              </a:rPr>
              <a:t>Party</a:t>
            </a:r>
          </a:p>
        </p:txBody>
      </p:sp>
      <p:grpSp>
        <p:nvGrpSpPr>
          <p:cNvPr id="152" name="Shape 152"/>
          <p:cNvGrpSpPr/>
          <p:nvPr/>
        </p:nvGrpSpPr>
        <p:grpSpPr>
          <a:xfrm>
            <a:off y="1342814" x="6203042"/>
            <a:ext cy="554610" cx="242520"/>
            <a:chOff y="100000" x="214275"/>
            <a:chExt cy="2825025" cx="2633950"/>
          </a:xfrm>
        </p:grpSpPr>
        <p:sp>
          <p:nvSpPr>
            <p:cNvPr id="153" name="Shape 153"/>
            <p:cNvSpPr/>
            <p:nvPr/>
          </p:nvSpPr>
          <p:spPr>
            <a:xfrm>
              <a:off y="670825" x="1098200"/>
              <a:ext cy="433350" cx="812525"/>
            </a:xfrm>
            <a:custGeom>
              <a:pathLst>
                <a:path w="32501" extrusionOk="0" h="17334">
                  <a:moveTo>
                    <a:pt y="667" x="1"/>
                  </a:moveTo>
                  <a:lnTo>
                    <a:pt y="17334" x="11429"/>
                  </a:lnTo>
                  <a:lnTo>
                    <a:pt y="17334" x="21786"/>
                  </a:lnTo>
                  <a:lnTo>
                    <a:pt y="1000" x="32501"/>
                  </a:lnTo>
                  <a:cubicBezTo>
                    <a:pt y="1000" x="32501"/>
                    <a:pt y="0" x="26072"/>
                    <a:pt y="0" x="17858"/>
                  </a:cubicBezTo>
                  <a:cubicBezTo>
                    <a:pt y="0" x="9286"/>
                    <a:pt y="667" x="1"/>
                    <a:pt y="667" x="1"/>
                  </a:cubicBezTo>
                  <a:close/>
                </a:path>
              </a:pathLst>
            </a:custGeom>
            <a:solidFill>
              <a:srgbClr val="FFFFFF"/>
            </a:solidFill>
            <a:ln>
              <a:noFill/>
            </a:ln>
          </p:spPr>
          <p:txBody>
            <a:bodyPr bIns="91425" rIns="91425" lIns="91425" tIns="91425" anchor="ctr" anchorCtr="0">
              <a:noAutofit/>
            </a:bodyPr>
            <a:lstStyle/>
            <a:p>
              <a:pPr>
                <a:spcBef>
                  <a:spcPts val="0"/>
                </a:spcBef>
                <a:buNone/>
              </a:pPr>
              <a:r>
                <a:t/>
              </a:r>
              <a:endParaRPr/>
            </a:p>
          </p:txBody>
        </p:sp>
        <p:sp>
          <p:nvSpPr>
            <p:cNvPr id="154" name="Shape 154"/>
            <p:cNvSpPr/>
            <p:nvPr/>
          </p:nvSpPr>
          <p:spPr>
            <a:xfrm>
              <a:off y="679150" x="276775"/>
              <a:ext cy="2220875" cx="2508950"/>
            </a:xfrm>
            <a:custGeom>
              <a:pathLst>
                <a:path w="100358" extrusionOk="0" h="88835">
                  <a:moveTo>
                    <a:pt y="1" x="65715"/>
                  </a:moveTo>
                  <a:cubicBezTo>
                    <a:pt y="167" x="69643"/>
                    <a:pt y="334" x="72143"/>
                    <a:pt y="667" x="76429"/>
                  </a:cubicBezTo>
                  <a:cubicBezTo>
                    <a:pt y="1667" x="87858"/>
                    <a:pt y="4167" x="100358"/>
                    <a:pt y="8834" x="100358"/>
                  </a:cubicBezTo>
                  <a:cubicBezTo>
                    <a:pt y="13501" x="100358"/>
                    <a:pt y="42834" x="100358"/>
                    <a:pt y="42834" x="100358"/>
                  </a:cubicBezTo>
                  <a:cubicBezTo>
                    <a:pt y="42834" x="100358"/>
                    <a:pt y="48001" x="100358"/>
                    <a:pt y="48001" x="90358"/>
                  </a:cubicBezTo>
                  <a:cubicBezTo>
                    <a:pt y="48001" x="80715"/>
                    <a:pt y="44001" x="79643"/>
                    <a:pt y="44001" x="79643"/>
                  </a:cubicBezTo>
                  <a:lnTo>
                    <a:pt y="81834" x="79643"/>
                  </a:lnTo>
                  <a:cubicBezTo>
                    <a:pt y="81834" x="79643"/>
                    <a:pt y="88834" x="80000"/>
                    <a:pt y="88834" x="65000"/>
                  </a:cubicBezTo>
                  <a:cubicBezTo>
                    <a:pt y="88834" x="50358"/>
                    <a:pt y="82501" x="50358"/>
                    <a:pt y="82501" x="50358"/>
                  </a:cubicBezTo>
                  <a:cubicBezTo>
                    <a:pt y="82501" x="50358"/>
                    <a:pt y="88834" x="50000"/>
                    <a:pt y="88834" x="35358"/>
                  </a:cubicBezTo>
                  <a:cubicBezTo>
                    <a:pt y="88834" x="20715"/>
                    <a:pt y="81834" x="20715"/>
                    <a:pt y="81834" x="20715"/>
                  </a:cubicBezTo>
                  <a:lnTo>
                    <a:pt y="44001" x="20715"/>
                  </a:lnTo>
                  <a:cubicBezTo>
                    <a:pt y="44001" x="20715"/>
                    <a:pt y="48001" x="20000"/>
                    <a:pt y="48001" x="10000"/>
                  </a:cubicBezTo>
                  <a:cubicBezTo>
                    <a:pt y="48001" x="358"/>
                    <a:pt y="42834" x="0"/>
                    <a:pt y="42834" x="0"/>
                  </a:cubicBezTo>
                  <a:cubicBezTo>
                    <a:pt y="42834" x="0"/>
                    <a:pt y="13501" x="358"/>
                    <a:pt y="8834" x="358"/>
                  </a:cubicBezTo>
                  <a:cubicBezTo>
                    <a:pt y="4167" x="358"/>
                    <a:pt y="1667" x="12500"/>
                    <a:pt y="667" x="23929"/>
                  </a:cubicBezTo>
                  <a:cubicBezTo>
                    <a:pt y="334" x="28572"/>
                    <a:pt y="167" x="27858"/>
                    <a:pt y="1" x="32143"/>
                  </a:cubicBezTo>
                  <a:lnTo>
                    <a:pt y="27334" x="50000"/>
                  </a:lnTo>
                  <a:lnTo>
                    <a:pt y="1" x="65715"/>
                  </a:lnTo>
                  <a:close/>
                </a:path>
              </a:pathLst>
            </a:custGeom>
            <a:solidFill>
              <a:srgbClr val="C29054"/>
            </a:solidFill>
            <a:ln>
              <a:noFill/>
            </a:ln>
          </p:spPr>
          <p:txBody>
            <a:bodyPr bIns="91425" rIns="91425" lIns="91425" tIns="91425" anchor="ctr" anchorCtr="0">
              <a:noAutofit/>
            </a:bodyPr>
            <a:lstStyle/>
            <a:p>
              <a:pPr>
                <a:spcBef>
                  <a:spcPts val="0"/>
                </a:spcBef>
                <a:buNone/>
              </a:pPr>
              <a:r>
                <a:t/>
              </a:r>
              <a:endParaRPr/>
            </a:p>
          </p:txBody>
        </p:sp>
        <p:sp>
          <p:nvSpPr>
            <p:cNvPr id="155" name="Shape 155"/>
            <p:cNvSpPr/>
            <p:nvPr/>
          </p:nvSpPr>
          <p:spPr>
            <a:xfrm>
              <a:off y="1879150" x="2446425"/>
              <a:ext cy="145850" cx="142875"/>
            </a:xfrm>
            <a:custGeom>
              <a:pathLst>
                <a:path w="5715" extrusionOk="0" h="5834">
                  <a:moveTo>
                    <a:pt y="1" x="0"/>
                  </a:moveTo>
                  <a:lnTo>
                    <a:pt y="5834" x="0"/>
                  </a:lnTo>
                  <a:lnTo>
                    <a:pt y="5834" x="5714"/>
                  </a:lnTo>
                  <a:lnTo>
                    <a:pt y="1" x="5714"/>
                  </a:lnTo>
                  <a:lnTo>
                    <a:pt y="1" x="0"/>
                  </a:lnTo>
                  <a:close/>
                </a:path>
              </a:pathLst>
            </a:custGeom>
            <a:solidFill>
              <a:srgbClr val="FFFFFF"/>
            </a:solidFill>
            <a:ln>
              <a:noFill/>
            </a:ln>
          </p:spPr>
          <p:txBody>
            <a:bodyPr bIns="91425" rIns="91425" lIns="91425" tIns="91425" anchor="ctr" anchorCtr="0">
              <a:noAutofit/>
            </a:bodyPr>
            <a:lstStyle/>
            <a:p>
              <a:pPr>
                <a:spcBef>
                  <a:spcPts val="0"/>
                </a:spcBef>
                <a:buNone/>
              </a:pPr>
              <a:r>
                <a:t/>
              </a:r>
              <a:endParaRPr/>
            </a:p>
          </p:txBody>
        </p:sp>
        <p:sp>
          <p:nvSpPr>
            <p:cNvPr id="156" name="Shape 156"/>
            <p:cNvSpPr/>
            <p:nvPr/>
          </p:nvSpPr>
          <p:spPr>
            <a:xfrm>
              <a:off y="1866650" x="2419625"/>
              <a:ext cy="175025" cx="196450"/>
            </a:xfrm>
            <a:custGeom>
              <a:pathLst>
                <a:path w="7858" extrusionOk="0" h="7001">
                  <a:moveTo>
                    <a:pt y="1" x="6786"/>
                  </a:moveTo>
                  <a:lnTo>
                    <a:pt y="1" x="1"/>
                  </a:lnTo>
                  <a:lnTo>
                    <a:pt y="6834" x="1"/>
                  </a:lnTo>
                  <a:lnTo>
                    <a:pt y="7001" x="7858"/>
                  </a:lnTo>
                  <a:lnTo>
                    <a:pt y="1" x="7858"/>
                  </a:lnTo>
                  <a:lnTo>
                    <a:pt y="1" x="6786"/>
                  </a:lnTo>
                  <a:close/>
                  <a:moveTo>
                    <a:pt y="1001" x="5715"/>
                  </a:moveTo>
                  <a:cubicBezTo>
                    <a:pt y="1834" x="5715"/>
                    <a:pt y="5001" x="5715"/>
                    <a:pt y="5834" x="5715"/>
                  </a:cubicBezTo>
                  <a:cubicBezTo>
                    <a:pt y="5834" x="4644"/>
                    <a:pt y="5834" x="3215"/>
                    <a:pt y="5834" x="2144"/>
                  </a:cubicBezTo>
                  <a:cubicBezTo>
                    <a:pt y="5001" x="2144"/>
                    <a:pt y="1834" x="2144"/>
                    <a:pt y="1001" x="2144"/>
                  </a:cubicBezTo>
                  <a:cubicBezTo>
                    <a:pt y="1001" x="3215"/>
                    <a:pt y="1001" x="4644"/>
                    <a:pt y="1001" x="5715"/>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57" name="Shape 157"/>
            <p:cNvSpPr/>
            <p:nvPr/>
          </p:nvSpPr>
          <p:spPr>
            <a:xfrm>
              <a:off y="641650" x="214275"/>
              <a:ext cy="2283375" cx="2633950"/>
            </a:xfrm>
            <a:custGeom>
              <a:pathLst>
                <a:path w="105358" extrusionOk="0" h="91335">
                  <a:moveTo>
                    <a:pt y="1167" x="26072"/>
                  </a:moveTo>
                  <a:cubicBezTo>
                    <a:pt y="2501" x="10000"/>
                    <a:pt y="5834" x="358"/>
                    <a:pt y="10334" x="358"/>
                  </a:cubicBezTo>
                  <a:lnTo>
                    <a:pt y="44334" x="0"/>
                  </a:lnTo>
                  <a:cubicBezTo>
                    <a:pt y="46501" x="358"/>
                    <a:pt y="50667" x="2858"/>
                    <a:pt y="50667" x="12500"/>
                  </a:cubicBezTo>
                  <a:cubicBezTo>
                    <a:pt y="50667" x="16429"/>
                    <a:pt y="50001" x="18929"/>
                    <a:pt y="49167" x="21072"/>
                  </a:cubicBezTo>
                  <a:cubicBezTo>
                    <a:pt y="55167" x="21072"/>
                    <a:pt y="83334" x="21072"/>
                    <a:pt y="83334" x="21072"/>
                  </a:cubicBezTo>
                  <a:cubicBezTo>
                    <a:pt y="83834" x="21072"/>
                    <a:pt y="87001" x="21072"/>
                    <a:pt y="89334" x="26072"/>
                  </a:cubicBezTo>
                  <a:cubicBezTo>
                    <a:pt y="90667" x="28929"/>
                    <a:pt y="91334" x="32858"/>
                    <a:pt y="91334" x="37858"/>
                  </a:cubicBezTo>
                  <a:cubicBezTo>
                    <a:pt y="91334" x="46072"/>
                    <a:pt y="89501" x="50358"/>
                    <a:pt y="87501" x="52858"/>
                  </a:cubicBezTo>
                  <a:cubicBezTo>
                    <a:pt y="89501" x="55000"/>
                    <a:pt y="91334" x="59286"/>
                    <a:pt y="91334" x="67858"/>
                  </a:cubicBezTo>
                  <a:cubicBezTo>
                    <a:pt y="91334" x="72500"/>
                    <a:pt y="90667" x="76429"/>
                    <a:pt y="89334" x="79643"/>
                  </a:cubicBezTo>
                  <a:cubicBezTo>
                    <a:pt y="87001" x="84286"/>
                    <a:pt y="83834" x="84286"/>
                    <a:pt y="83334" x="84286"/>
                  </a:cubicBezTo>
                  <a:cubicBezTo>
                    <a:pt y="83334" x="84286"/>
                    <a:pt y="55167" x="84286"/>
                    <a:pt y="49167" x="84286"/>
                  </a:cubicBezTo>
                  <a:cubicBezTo>
                    <a:pt y="50001" x="86429"/>
                    <a:pt y="50667" x="88929"/>
                    <a:pt y="50667" x="92858"/>
                  </a:cubicBezTo>
                  <a:cubicBezTo>
                    <a:pt y="50667" x="102500"/>
                    <a:pt y="46501" x="105358"/>
                    <a:pt y="44334" x="105358"/>
                  </a:cubicBezTo>
                  <a:cubicBezTo>
                    <a:pt y="44334" x="105358"/>
                    <a:pt y="10334" x="105000"/>
                    <a:pt y="10334" x="105000"/>
                  </a:cubicBezTo>
                  <a:cubicBezTo>
                    <a:pt y="5834" x="105000"/>
                    <a:pt y="2501" x="95358"/>
                    <a:pt y="1167" x="79286"/>
                  </a:cubicBezTo>
                  <a:cubicBezTo>
                    <a:pt y="167" x="68215"/>
                    <a:pt y="1" x="55358"/>
                    <a:pt y="1" x="55000"/>
                  </a:cubicBezTo>
                  <a:lnTo>
                    <a:pt y="1" x="50715"/>
                  </a:lnTo>
                  <a:cubicBezTo>
                    <a:pt y="1" x="50000"/>
                    <a:pt y="167" x="37500"/>
                    <a:pt y="1167" x="26072"/>
                  </a:cubicBezTo>
                  <a:close/>
                  <a:moveTo>
                    <a:pt y="10334" x="5000"/>
                  </a:moveTo>
                  <a:cubicBezTo>
                    <a:pt y="5501" x="5000"/>
                    <a:pt y="3667" x="21786"/>
                    <a:pt y="3167" x="26786"/>
                  </a:cubicBezTo>
                  <a:cubicBezTo>
                    <a:pt y="2334" x="37858"/>
                    <a:pt y="2167" x="50715"/>
                    <a:pt y="2167" x="50715"/>
                  </a:cubicBezTo>
                  <a:lnTo>
                    <a:pt y="2167" x="54643"/>
                  </a:lnTo>
                  <a:cubicBezTo>
                    <a:pt y="2167" x="55000"/>
                    <a:pt y="2334" x="67500"/>
                    <a:pt y="3167" x="78572"/>
                  </a:cubicBezTo>
                  <a:cubicBezTo>
                    <a:pt y="3667" x="83572"/>
                    <a:pt y="5501" x="100358"/>
                    <a:pt y="10334" x="100358"/>
                  </a:cubicBezTo>
                  <a:lnTo>
                    <a:pt y="44334" x="100715"/>
                  </a:lnTo>
                  <a:cubicBezTo>
                    <a:pt y="44834" x="100715"/>
                    <a:pt y="48501" x="100358"/>
                    <a:pt y="48501" x="92858"/>
                  </a:cubicBezTo>
                  <a:cubicBezTo>
                    <a:pt y="48501" x="85358"/>
                    <a:pt y="45667" x="84643"/>
                    <a:pt y="45501" x="84286"/>
                  </a:cubicBezTo>
                  <a:lnTo>
                    <a:pt y="45501" x="79643"/>
                  </a:lnTo>
                  <a:lnTo>
                    <a:pt y="83334" x="79643"/>
                  </a:lnTo>
                  <a:cubicBezTo>
                    <a:pt y="83334" x="79643"/>
                    <a:pt y="86001" x="79643"/>
                    <a:pt y="87834" x="76072"/>
                  </a:cubicBezTo>
                  <a:cubicBezTo>
                    <a:pt y="88667" x="74286"/>
                    <a:pt y="89167" x="71429"/>
                    <a:pt y="89167" x="67500"/>
                  </a:cubicBezTo>
                  <a:cubicBezTo>
                    <a:pt y="89167" x="55715"/>
                    <a:pt y="84501" x="55000"/>
                    <a:pt y="84001" x="55000"/>
                  </a:cubicBezTo>
                  <a:lnTo>
                    <a:pt y="84001" x="50358"/>
                  </a:lnTo>
                  <a:cubicBezTo>
                    <a:pt y="84501" x="50358"/>
                    <a:pt y="89167" x="49643"/>
                    <a:pt y="89167" x="37858"/>
                  </a:cubicBezTo>
                  <a:cubicBezTo>
                    <a:pt y="89167" x="34286"/>
                    <a:pt y="88667" x="31429"/>
                    <a:pt y="87834" x="29286"/>
                  </a:cubicBezTo>
                  <a:cubicBezTo>
                    <a:pt y="86001" x="25715"/>
                    <a:pt y="83334" x="25715"/>
                    <a:pt y="83334" x="25715"/>
                  </a:cubicBezTo>
                  <a:lnTo>
                    <a:pt y="45501" x="25715"/>
                  </a:lnTo>
                  <a:lnTo>
                    <a:pt y="45501" x="21072"/>
                  </a:lnTo>
                  <a:cubicBezTo>
                    <a:pt y="45667" x="21072"/>
                    <a:pt y="48501" x="20000"/>
                    <a:pt y="48501" x="12500"/>
                  </a:cubicBezTo>
                  <a:cubicBezTo>
                    <a:pt y="48501" x="5358"/>
                    <a:pt y="44834" x="4643"/>
                    <a:pt y="44334" x="4643"/>
                  </a:cubicBezTo>
                  <a:lnTo>
                    <a:pt y="10334" x="500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58" name="Shape 158"/>
            <p:cNvSpPr/>
            <p:nvPr/>
          </p:nvSpPr>
          <p:spPr>
            <a:xfrm>
              <a:off y="1083325" x="741050"/>
              <a:ext cy="708350" cx="116100"/>
            </a:xfrm>
            <a:custGeom>
              <a:pathLst>
                <a:path w="4644" extrusionOk="0" h="28334">
                  <a:moveTo>
                    <a:pt y="0" x="1"/>
                  </a:moveTo>
                  <a:lnTo>
                    <a:pt y="28334" x="1"/>
                  </a:lnTo>
                  <a:lnTo>
                    <a:pt y="28334" x="4644"/>
                  </a:lnTo>
                  <a:lnTo>
                    <a:pt y="0" x="4644"/>
                  </a:lnTo>
                  <a:lnTo>
                    <a:pt y="0" x="1"/>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59" name="Shape 159"/>
            <p:cNvSpPr/>
            <p:nvPr/>
          </p:nvSpPr>
          <p:spPr>
            <a:xfrm>
              <a:off y="1091650" x="2205350"/>
              <a:ext cy="708350" cx="116100"/>
            </a:xfrm>
            <a:custGeom>
              <a:pathLst>
                <a:path w="4644" extrusionOk="0" h="28334">
                  <a:moveTo>
                    <a:pt y="1" x="0"/>
                  </a:moveTo>
                  <a:lnTo>
                    <a:pt y="28334" x="0"/>
                  </a:lnTo>
                  <a:lnTo>
                    <a:pt y="28334" x="4643"/>
                  </a:lnTo>
                  <a:lnTo>
                    <a:pt y="1" x="4643"/>
                  </a:lnTo>
                  <a:lnTo>
                    <a:pt y="1" x="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60" name="Shape 160"/>
            <p:cNvSpPr/>
            <p:nvPr/>
          </p:nvSpPr>
          <p:spPr>
            <a:xfrm>
              <a:off y="1916650" x="1473200"/>
              <a:ext cy="845850" cx="116100"/>
            </a:xfrm>
            <a:custGeom>
              <a:pathLst>
                <a:path w="4644" extrusionOk="0" h="33834">
                  <a:moveTo>
                    <a:pt y="1" x="1"/>
                  </a:moveTo>
                  <a:lnTo>
                    <a:pt y="33834" x="1"/>
                  </a:lnTo>
                  <a:lnTo>
                    <a:pt y="33834" x="4643"/>
                  </a:lnTo>
                  <a:lnTo>
                    <a:pt y="1" x="4643"/>
                  </a:lnTo>
                  <a:lnTo>
                    <a:pt y="1" x="1"/>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61" name="Shape 161"/>
            <p:cNvSpPr/>
            <p:nvPr/>
          </p:nvSpPr>
          <p:spPr>
            <a:xfrm>
              <a:off y="129150" x="955350"/>
              <a:ext cy="529200" cx="1125025"/>
            </a:xfrm>
            <a:custGeom>
              <a:pathLst>
                <a:path w="45001" extrusionOk="0" h="21168">
                  <a:moveTo>
                    <a:pt y="10501" x="45000"/>
                  </a:moveTo>
                  <a:cubicBezTo>
                    <a:pt y="4667" x="45000"/>
                    <a:pt y="1" x="35000"/>
                    <a:pt y="1" x="22500"/>
                  </a:cubicBezTo>
                  <a:cubicBezTo>
                    <a:pt y="1" x="10000"/>
                    <a:pt y="4667" x="0"/>
                    <a:pt y="10501" x="0"/>
                  </a:cubicBezTo>
                  <a:cubicBezTo>
                    <a:pt y="16334" x="0"/>
                    <a:pt y="21167" x="10000"/>
                    <a:pt y="21167" x="22500"/>
                  </a:cubicBezTo>
                  <a:cubicBezTo>
                    <a:pt y="21167" x="35000"/>
                    <a:pt y="16334" x="45000"/>
                    <a:pt y="10501" x="45000"/>
                  </a:cubicBezTo>
                </a:path>
              </a:pathLst>
            </a:custGeom>
            <a:solidFill>
              <a:srgbClr val="FFFFFF"/>
            </a:solidFill>
            <a:ln>
              <a:noFill/>
            </a:ln>
          </p:spPr>
          <p:txBody>
            <a:bodyPr bIns="91425" rIns="91425" lIns="91425" tIns="91425" anchor="ctr" anchorCtr="0">
              <a:noAutofit/>
            </a:bodyPr>
            <a:lstStyle/>
            <a:p>
              <a:pPr>
                <a:spcBef>
                  <a:spcPts val="0"/>
                </a:spcBef>
                <a:buNone/>
              </a:pPr>
              <a:r>
                <a:t/>
              </a:r>
              <a:endParaRPr/>
            </a:p>
          </p:txBody>
        </p:sp>
        <p:sp>
          <p:nvSpPr>
            <p:cNvPr id="162" name="Shape 162"/>
            <p:cNvSpPr/>
            <p:nvPr/>
          </p:nvSpPr>
          <p:spPr>
            <a:xfrm>
              <a:off y="100000" x="892850"/>
              <a:ext cy="583350" cx="1250025"/>
            </a:xfrm>
            <a:custGeom>
              <a:pathLst>
                <a:path w="50001" extrusionOk="0" h="23334">
                  <a:moveTo>
                    <a:pt y="11667" x="0"/>
                  </a:moveTo>
                  <a:cubicBezTo>
                    <a:pt y="18167" x="0"/>
                    <a:pt y="23333" x="11429"/>
                    <a:pt y="23333" x="25000"/>
                  </a:cubicBezTo>
                  <a:cubicBezTo>
                    <a:pt y="23333" x="38929"/>
                    <a:pt y="18167" x="50000"/>
                    <a:pt y="11667" x="50000"/>
                  </a:cubicBezTo>
                  <a:cubicBezTo>
                    <a:pt y="5333" x="50000"/>
                    <a:pt y="0" x="38929"/>
                    <a:pt y="0" x="25000"/>
                  </a:cubicBezTo>
                  <a:cubicBezTo>
                    <a:pt y="0" x="11429"/>
                    <a:pt y="5333" x="0"/>
                    <a:pt y="11667" x="0"/>
                  </a:cubicBezTo>
                  <a:close/>
                  <a:moveTo>
                    <a:pt y="11667" x="4643"/>
                  </a:moveTo>
                  <a:cubicBezTo>
                    <a:pt y="6500" x="4643"/>
                    <a:pt y="2167" x="13929"/>
                    <a:pt y="2167" x="25000"/>
                  </a:cubicBezTo>
                  <a:cubicBezTo>
                    <a:pt y="2167" x="36072"/>
                    <a:pt y="6500" x="45357"/>
                    <a:pt y="11667" x="45357"/>
                  </a:cubicBezTo>
                  <a:cubicBezTo>
                    <a:pt y="17000" x="45357"/>
                    <a:pt y="21167" x="36072"/>
                    <a:pt y="21167" x="25000"/>
                  </a:cubicBezTo>
                  <a:cubicBezTo>
                    <a:pt y="21167" x="13929"/>
                    <a:pt y="17000" x="4643"/>
                    <a:pt y="11667" x="4643"/>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63" name="Shape 163"/>
            <p:cNvSpPr/>
            <p:nvPr/>
          </p:nvSpPr>
          <p:spPr>
            <a:xfrm>
              <a:off y="2033325" x="2276775"/>
              <a:ext cy="645850" cx="473225"/>
            </a:xfrm>
            <a:custGeom>
              <a:pathLst>
                <a:path w="18929" extrusionOk="0" h="25834">
                  <a:moveTo>
                    <a:pt y="0" x="0"/>
                  </a:moveTo>
                  <a:lnTo>
                    <a:pt y="0" x="18929"/>
                  </a:lnTo>
                  <a:lnTo>
                    <a:pt y="25834" x="18929"/>
                  </a:lnTo>
                  <a:lnTo>
                    <a:pt y="25834" x="358"/>
                  </a:lnTo>
                  <a:lnTo>
                    <a:pt y="0" x="0"/>
                  </a:lnTo>
                  <a:close/>
                </a:path>
              </a:pathLst>
            </a:custGeom>
            <a:solidFill>
              <a:srgbClr val="C29054"/>
            </a:solidFill>
            <a:ln>
              <a:noFill/>
            </a:ln>
          </p:spPr>
          <p:txBody>
            <a:bodyPr bIns="91425" rIns="91425" lIns="91425" tIns="91425" anchor="ctr" anchorCtr="0">
              <a:noAutofit/>
            </a:bodyPr>
            <a:lstStyle/>
            <a:p>
              <a:pPr>
                <a:spcBef>
                  <a:spcPts val="0"/>
                </a:spcBef>
                <a:buNone/>
              </a:pPr>
              <a:r>
                <a:t/>
              </a:r>
              <a:endParaRPr/>
            </a:p>
          </p:txBody>
        </p:sp>
        <p:sp>
          <p:nvSpPr>
            <p:cNvPr id="164" name="Shape 164"/>
            <p:cNvSpPr/>
            <p:nvPr/>
          </p:nvSpPr>
          <p:spPr>
            <a:xfrm>
              <a:off y="2004150" x="2214275"/>
              <a:ext cy="704200" cx="589300"/>
            </a:xfrm>
            <a:custGeom>
              <a:pathLst>
                <a:path w="23572" extrusionOk="0" h="28168">
                  <a:moveTo>
                    <a:pt y="1" x="21429"/>
                  </a:moveTo>
                  <a:lnTo>
                    <a:pt y="1" x="0"/>
                  </a:lnTo>
                  <a:lnTo>
                    <a:pt y="28167" x="715"/>
                  </a:lnTo>
                  <a:lnTo>
                    <a:pt y="28167" x="23572"/>
                  </a:lnTo>
                  <a:lnTo>
                    <a:pt y="1" x="23572"/>
                  </a:lnTo>
                  <a:lnTo>
                    <a:pt y="1" x="21429"/>
                  </a:lnTo>
                  <a:close/>
                  <a:moveTo>
                    <a:pt y="2167" x="18929"/>
                  </a:moveTo>
                  <a:cubicBezTo>
                    <a:pt y="4167" x="18929"/>
                    <a:pt y="24001" x="18929"/>
                    <a:pt y="26001" x="18929"/>
                  </a:cubicBezTo>
                  <a:cubicBezTo>
                    <a:pt y="26001" x="16072"/>
                    <a:pt y="26001" x="8215"/>
                    <a:pt y="26001" x="5358"/>
                  </a:cubicBezTo>
                  <a:cubicBezTo>
                    <a:pt y="24001" x="5358"/>
                    <a:pt y="4167" x="5000"/>
                    <a:pt y="2167" x="5000"/>
                  </a:cubicBezTo>
                  <a:cubicBezTo>
                    <a:pt y="2167" x="7858"/>
                    <a:pt y="2167" x="16072"/>
                    <a:pt y="2167" x="18929"/>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65" name="Shape 165"/>
            <p:cNvSpPr/>
            <p:nvPr/>
          </p:nvSpPr>
          <p:spPr>
            <a:xfrm>
              <a:off y="675000" x="1071425"/>
              <a:ext cy="704175" cx="875025"/>
            </a:xfrm>
            <a:custGeom>
              <a:pathLst>
                <a:path w="35001" extrusionOk="0" h="28167">
                  <a:moveTo>
                    <a:pt y="333" x="0"/>
                  </a:moveTo>
                  <a:lnTo>
                    <a:pt y="28167" x="17500"/>
                  </a:lnTo>
                  <a:lnTo>
                    <a:pt y="333" x="35000"/>
                  </a:lnTo>
                  <a:lnTo>
                    <a:pt y="167" x="32857"/>
                  </a:lnTo>
                  <a:cubicBezTo>
                    <a:pt y="167" x="32857"/>
                    <a:pt y="21333" x="19286"/>
                    <a:pt y="24500" x="17500"/>
                  </a:cubicBezTo>
                  <a:cubicBezTo>
                    <a:pt y="21333" x="15357"/>
                    <a:pt y="0" x="2143"/>
                    <a:pt y="0" x="2143"/>
                  </a:cubicBezTo>
                  <a:lnTo>
                    <a:pt y="333" x="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66" name="Shape 166"/>
            <p:cNvSpPr/>
            <p:nvPr/>
          </p:nvSpPr>
          <p:spPr>
            <a:xfrm>
              <a:off y="683325" x="1303550"/>
              <a:ext cy="633350" cx="410750"/>
            </a:xfrm>
            <a:custGeom>
              <a:pathLst>
                <a:path w="16430" extrusionOk="0" h="25334">
                  <a:moveTo>
                    <a:pt y="12500" x="1"/>
                  </a:moveTo>
                  <a:lnTo>
                    <a:pt y="0" x="4644"/>
                  </a:lnTo>
                  <a:lnTo>
                    <a:pt y="0" x="12144"/>
                  </a:lnTo>
                  <a:lnTo>
                    <a:pt y="12500" x="16429"/>
                  </a:lnTo>
                  <a:lnTo>
                    <a:pt y="25334" x="8215"/>
                  </a:lnTo>
                  <a:lnTo>
                    <a:pt y="12500" x="1"/>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67" name="Shape 167"/>
            <p:cNvSpPr/>
            <p:nvPr/>
          </p:nvSpPr>
          <p:spPr>
            <a:xfrm>
              <a:off y="704150" x="830350"/>
              <a:ext cy="729200" cx="1366100"/>
            </a:xfrm>
            <a:custGeom>
              <a:pathLst>
                <a:path w="54644" extrusionOk="0" h="29168">
                  <a:moveTo>
                    <a:pt y="1" x="0"/>
                  </a:moveTo>
                  <a:lnTo>
                    <a:pt y="8167" x="715"/>
                  </a:lnTo>
                  <a:cubicBezTo>
                    <a:pt y="8167" x="715"/>
                    <a:pt y="7667" x="4643"/>
                    <a:pt y="7334" x="6429"/>
                  </a:cubicBezTo>
                  <a:cubicBezTo>
                    <a:pt y="8501" x="6072"/>
                    <a:pt y="11334" x="4643"/>
                    <a:pt y="11334" x="4643"/>
                  </a:cubicBezTo>
                  <a:lnTo>
                    <a:pt y="29167" x="27143"/>
                  </a:lnTo>
                  <a:lnTo>
                    <a:pt y="11334" x="50000"/>
                  </a:lnTo>
                  <a:cubicBezTo>
                    <a:pt y="11334" x="50000"/>
                    <a:pt y="8501" x="48929"/>
                    <a:pt y="7334" x="48215"/>
                  </a:cubicBezTo>
                  <a:cubicBezTo>
                    <a:pt y="7667" x="50000"/>
                    <a:pt y="8167" x="53929"/>
                    <a:pt y="8167" x="53929"/>
                  </a:cubicBezTo>
                  <a:lnTo>
                    <a:pt y="167" x="54643"/>
                  </a:lnTo>
                  <a:lnTo>
                    <a:pt y="1" x="52500"/>
                  </a:lnTo>
                  <a:cubicBezTo>
                    <a:pt y="1" x="52500"/>
                    <a:pt y="5667" x="52143"/>
                    <a:pt y="6834" x="51786"/>
                  </a:cubicBezTo>
                  <a:cubicBezTo>
                    <a:pt y="6501" x="50357"/>
                    <a:pt y="5834" x="45000"/>
                    <a:pt y="5834" x="45000"/>
                  </a:cubicBezTo>
                  <a:cubicBezTo>
                    <a:pt y="5834" x="45000"/>
                    <a:pt y="10667" x="47500"/>
                    <a:pt y="11167" x="47500"/>
                  </a:cubicBezTo>
                  <a:cubicBezTo>
                    <a:pt y="11501" x="47143"/>
                    <a:pt y="25667" x="28929"/>
                    <a:pt y="27001" x="27143"/>
                  </a:cubicBezTo>
                  <a:cubicBezTo>
                    <a:pt y="25667" x="25357"/>
                    <a:pt y="11501" x="7500"/>
                    <a:pt y="11167" x="7143"/>
                  </a:cubicBezTo>
                  <a:cubicBezTo>
                    <a:pt y="10667" x="7143"/>
                    <a:pt y="5834" x="9643"/>
                    <a:pt y="5834" x="9643"/>
                  </a:cubicBezTo>
                  <a:cubicBezTo>
                    <a:pt y="5834" x="9643"/>
                    <a:pt y="6501" x="4643"/>
                    <a:pt y="6834" x="2857"/>
                  </a:cubicBezTo>
                  <a:cubicBezTo>
                    <a:pt y="5667" x="2500"/>
                    <a:pt y="1" x="2143"/>
                    <a:pt y="1" x="2143"/>
                  </a:cubicBezTo>
                  <a:lnTo>
                    <a:pt y="1" x="0"/>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grpSp>
      <p:sp>
        <p:nvSpPr>
          <p:cNvPr id="168" name="Shape 168"/>
          <p:cNvSpPr/>
          <p:nvPr/>
        </p:nvSpPr>
        <p:spPr>
          <a:xfrm>
            <a:off y="3010693" x="6731000"/>
            <a:ext cy="676275" cx="1362075"/>
          </a:xfrm>
          <a:prstGeom prst="wedgeRectCallout">
            <a:avLst>
              <a:gd fmla="val -50579" name="adj1"/>
              <a:gd fmla="val 161569" name="adj2"/>
            </a:avLst>
          </a:prstGeom>
          <a:solidFill>
            <a:schemeClr val="lt1"/>
          </a:solidFill>
          <a:ln w="9525" cap="flat">
            <a:solidFill>
              <a:schemeClr val="dk1"/>
            </a:solidFill>
            <a:prstDash val="solid"/>
            <a:miter/>
            <a:headEnd w="med" len="med" type="none"/>
            <a:tailEnd w="med" len="med" type="none"/>
          </a:ln>
        </p:spPr>
        <p:txBody>
          <a:bodyPr bIns="45700" rIns="91425" lIns="91425" tIns="45700" anchor="t" anchorCtr="0">
            <a:noAutofit/>
          </a:bodyPr>
          <a:lstStyle/>
          <a:p>
            <a:pPr algn="l" rtl="0" lvl="0" marR="0" indent="0" marL="0">
              <a:spcBef>
                <a:spcPts val="0"/>
              </a:spcBef>
              <a:spcAft>
                <a:spcPts val="0"/>
              </a:spcAft>
              <a:buSzPct val="25000"/>
              <a:buNone/>
            </a:pPr>
            <a:r>
              <a:rPr strike="noStrike" u="none" b="1" cap="none" baseline="0" sz="1800" lang="en-US" i="0">
                <a:solidFill>
                  <a:srgbClr val="000000"/>
                </a:solidFill>
                <a:latin typeface="Arial Narrow"/>
                <a:ea typeface="Arial Narrow"/>
                <a:cs typeface="Arial Narrow"/>
                <a:sym typeface="Arial Narrow"/>
              </a:rPr>
              <a:t>Treatment</a:t>
            </a:r>
          </a:p>
        </p:txBody>
      </p:sp>
      <p:grpSp>
        <p:nvGrpSpPr>
          <p:cNvPr id="169" name="Shape 169"/>
          <p:cNvGrpSpPr/>
          <p:nvPr/>
        </p:nvGrpSpPr>
        <p:grpSpPr>
          <a:xfrm>
            <a:off y="3333809" x="7167816"/>
            <a:ext cy="277624" cx="699817"/>
            <a:chOff y="57050" x="80350"/>
            <a:chExt cy="2820675" cx="2912975"/>
          </a:xfrm>
        </p:grpSpPr>
        <p:sp>
          <p:nvSpPr>
            <p:cNvPr id="170" name="Shape 170"/>
            <p:cNvSpPr/>
            <p:nvPr/>
          </p:nvSpPr>
          <p:spPr>
            <a:xfrm>
              <a:off y="798900" x="873875"/>
              <a:ext cy="2054375" cx="2096000"/>
            </a:xfrm>
            <a:custGeom>
              <a:pathLst>
                <a:path w="83840" extrusionOk="0" h="82175">
                  <a:moveTo>
                    <a:pt y="1" x="0"/>
                  </a:moveTo>
                  <a:lnTo>
                    <a:pt y="28696" x="74063"/>
                  </a:lnTo>
                  <a:cubicBezTo>
                    <a:pt y="30979" x="79822"/>
                    <a:pt y="44348" x="83840"/>
                    <a:pt y="58370" x="82902"/>
                  </a:cubicBezTo>
                  <a:cubicBezTo>
                    <a:pt y="72718" x="81965"/>
                    <a:pt y="82174" x="76474"/>
                    <a:pt y="79892" x="70715"/>
                  </a:cubicBezTo>
                  <a:lnTo>
                    <a:pt y="54457" x="5224"/>
                  </a:lnTo>
                  <a:lnTo>
                    <a:pt y="1" x="0"/>
                  </a:lnTo>
                  <a:close/>
                  <a:moveTo>
                    <a:pt y="44674" x="71920"/>
                  </a:moveTo>
                  <a:cubicBezTo>
                    <a:pt y="43696" x="69911"/>
                    <a:pt y="46957" x="68036"/>
                    <a:pt y="51848" x="67768"/>
                  </a:cubicBezTo>
                  <a:cubicBezTo>
                    <a:pt y="56740" x="67366"/>
                    <a:pt y="61305" x="68706"/>
                    <a:pt y="61957" x="70715"/>
                  </a:cubicBezTo>
                  <a:cubicBezTo>
                    <a:pt y="62935" x="72724"/>
                    <a:pt y="59674" x="74599"/>
                    <a:pt y="54783" x="74866"/>
                  </a:cubicBezTo>
                  <a:cubicBezTo>
                    <a:pt y="49892" x="75268"/>
                    <a:pt y="45327" x="73929"/>
                    <a:pt y="44674" x="71920"/>
                  </a:cubicBezTo>
                  <a:close/>
                </a:path>
              </a:pathLst>
            </a:custGeom>
            <a:solidFill>
              <a:srgbClr val="68A539"/>
            </a:solidFill>
            <a:ln>
              <a:noFill/>
            </a:ln>
          </p:spPr>
          <p:txBody>
            <a:bodyPr bIns="91425" rIns="91425" lIns="91425" tIns="91425" anchor="ctr" anchorCtr="0">
              <a:noAutofit/>
            </a:bodyPr>
            <a:lstStyle/>
            <a:p>
              <a:pPr>
                <a:spcBef>
                  <a:spcPts val="0"/>
                </a:spcBef>
                <a:buNone/>
              </a:pPr>
              <a:r>
                <a:t/>
              </a:r>
              <a:endParaRPr/>
            </a:p>
          </p:txBody>
        </p:sp>
        <p:sp>
          <p:nvSpPr>
            <p:cNvPr id="171" name="Shape 171"/>
            <p:cNvSpPr/>
            <p:nvPr/>
          </p:nvSpPr>
          <p:spPr>
            <a:xfrm>
              <a:off y="741825" x="870525"/>
              <a:ext cy="2135900" cx="2122800"/>
            </a:xfrm>
            <a:custGeom>
              <a:pathLst>
                <a:path w="84912" extrusionOk="0" h="85436">
                  <a:moveTo>
                    <a:pt y="4566" x="670"/>
                  </a:moveTo>
                  <a:cubicBezTo>
                    <a:pt y="4892" x="1875"/>
                    <a:pt y="33262" x="74063"/>
                    <a:pt y="33262" x="74063"/>
                  </a:cubicBezTo>
                  <a:cubicBezTo>
                    <a:pt y="34240" x="77143"/>
                    <a:pt y="38805" x="79554"/>
                    <a:pt y="44675" x="81027"/>
                  </a:cubicBezTo>
                  <a:cubicBezTo>
                    <a:pt y="49240" x="82099"/>
                    <a:pt y="54784" x="82500"/>
                    <a:pt y="60327" x="82233"/>
                  </a:cubicBezTo>
                  <a:cubicBezTo>
                    <a:pt y="66849" x="81831"/>
                    <a:pt y="72066" x="80358"/>
                    <a:pt y="75979" x="78215"/>
                  </a:cubicBezTo>
                  <a:cubicBezTo>
                    <a:pt y="79566" x="76206"/>
                    <a:pt y="81197" x="73527"/>
                    <a:pt y="80218" x="70983"/>
                  </a:cubicBezTo>
                  <a:lnTo>
                    <a:pt y="54784" x="5492"/>
                  </a:lnTo>
                  <a:cubicBezTo>
                    <a:pt y="54784" x="5492"/>
                    <a:pt y="42066" x="4152"/>
                    <a:pt y="29349" x="2813"/>
                  </a:cubicBezTo>
                  <a:cubicBezTo>
                    <a:pt y="44023" x="4018"/>
                    <a:pt y="58697" x="5224"/>
                    <a:pt y="58697" x="5224"/>
                  </a:cubicBezTo>
                  <a:lnTo>
                    <a:pt y="84457" x="70715"/>
                  </a:lnTo>
                  <a:cubicBezTo>
                    <a:pt y="85436" x="73795"/>
                    <a:pt y="83805" x="76742"/>
                    <a:pt y="79240" x="79286"/>
                  </a:cubicBezTo>
                  <a:cubicBezTo>
                    <a:pt y="75001" x="81831"/>
                    <a:pt y="68479" x="83438"/>
                    <a:pt y="60979" x="83840"/>
                  </a:cubicBezTo>
                  <a:cubicBezTo>
                    <a:pt y="45979" x="84911"/>
                    <a:pt y="31305" x="80625"/>
                    <a:pt y="29023" x="74331"/>
                  </a:cubicBezTo>
                  <a:lnTo>
                    <a:pt y="1" x="268"/>
                  </a:lnTo>
                  <a:cubicBezTo>
                    <a:pt y="1" x="268"/>
                    <a:pt y="3914" x="536"/>
                    <a:pt y="4566" x="670"/>
                  </a:cubicBezTo>
                  <a:close/>
                  <a:moveTo>
                    <a:pt y="29349" x="2813"/>
                  </a:moveTo>
                  <a:cubicBezTo>
                    <a:pt y="16957" x="1742"/>
                    <a:pt y="7827" x="938"/>
                    <a:pt y="4566" x="670"/>
                  </a:cubicBezTo>
                  <a:cubicBezTo>
                    <a:pt y="4566" x="670"/>
                    <a:pt y="4240" x="0"/>
                    <a:pt y="4240" x="0"/>
                  </a:cubicBezTo>
                  <a:cubicBezTo>
                    <a:pt y="4240" x="0"/>
                    <a:pt y="16957" x="1340"/>
                    <a:pt y="29349" x="2813"/>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72" name="Shape 172"/>
            <p:cNvSpPr/>
            <p:nvPr/>
          </p:nvSpPr>
          <p:spPr>
            <a:xfrm>
              <a:off y="1850525" x="2534575"/>
              <a:ext cy="578825" cx="237750"/>
            </a:xfrm>
            <a:custGeom>
              <a:pathLst>
                <a:path w="9510" extrusionOk="0" h="23153">
                  <a:moveTo>
                    <a:pt y="2283" x="2278"/>
                  </a:moveTo>
                  <a:cubicBezTo>
                    <a:pt y="3914" x="1206"/>
                    <a:pt y="6522" x="671"/>
                    <a:pt y="9457" x="403"/>
                  </a:cubicBezTo>
                  <a:cubicBezTo>
                    <a:pt y="15327" x="1"/>
                    <a:pt y="21196" x="1742"/>
                    <a:pt y="22175" x="4153"/>
                  </a:cubicBezTo>
                  <a:cubicBezTo>
                    <a:pt y="23153" x="6563"/>
                    <a:pt y="18914" x="8974"/>
                    <a:pt y="13044" x="9376"/>
                  </a:cubicBezTo>
                  <a:cubicBezTo>
                    <a:pt y="10109" x="9510"/>
                    <a:pt y="7175" x="9242"/>
                    <a:pt y="4892" x="8572"/>
                  </a:cubicBezTo>
                  <a:cubicBezTo>
                    <a:pt y="2283" x="7769"/>
                    <a:pt y="979" x="6831"/>
                    <a:pt y="327" x="5626"/>
                  </a:cubicBezTo>
                  <a:cubicBezTo>
                    <a:pt y="1" x="4421"/>
                    <a:pt y="653" x="3215"/>
                    <a:pt y="2283" x="2278"/>
                  </a:cubicBezTo>
                  <a:close/>
                  <a:moveTo>
                    <a:pt y="17936" x="4421"/>
                  </a:moveTo>
                  <a:cubicBezTo>
                    <a:pt y="17283" x="2947"/>
                    <a:pt y="13696" x="1876"/>
                    <a:pt y="10109" x="2144"/>
                  </a:cubicBezTo>
                  <a:cubicBezTo>
                    <a:pt y="8479" x="2278"/>
                    <a:pt y="6849" x="2680"/>
                    <a:pt y="5870" x="3215"/>
                  </a:cubicBezTo>
                  <a:cubicBezTo>
                    <a:pt y="4566" x="3885"/>
                    <a:pt y="4240" x="4555"/>
                    <a:pt y="4566" x="5358"/>
                  </a:cubicBezTo>
                  <a:cubicBezTo>
                    <a:pt y="4892" x="6028"/>
                    <a:pt y="5870" x="6697"/>
                    <a:pt y="7175" x="7099"/>
                  </a:cubicBezTo>
                  <a:cubicBezTo>
                    <a:pt y="7501" x="7233"/>
                    <a:pt y="7827" x="7233"/>
                    <a:pt y="7827" x="7233"/>
                  </a:cubicBezTo>
                  <a:cubicBezTo>
                    <a:pt y="9131" x="7635"/>
                    <a:pt y="10762" x="7769"/>
                    <a:pt y="12392" x="7635"/>
                  </a:cubicBezTo>
                  <a:cubicBezTo>
                    <a:pt y="15979" x="7367"/>
                    <a:pt y="18588" x="5894"/>
                    <a:pt y="17936" x="4421"/>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73" name="Shape 173"/>
            <p:cNvSpPr/>
            <p:nvPr/>
          </p:nvSpPr>
          <p:spPr>
            <a:xfrm>
              <a:off y="114125" x="110475"/>
              <a:ext cy="2665775" cx="1054725"/>
            </a:xfrm>
            <a:custGeom>
              <a:pathLst>
                <a:path w="42189" extrusionOk="0" h="106631">
                  <a:moveTo>
                    <a:pt y="35870" x="12992"/>
                  </a:moveTo>
                  <a:lnTo>
                    <a:pt y="53805" x="21563"/>
                  </a:lnTo>
                  <a:lnTo>
                    <a:pt y="80870" x="18081"/>
                  </a:lnTo>
                  <a:lnTo>
                    <a:pt y="89674" x="5626"/>
                  </a:lnTo>
                  <a:cubicBezTo>
                    <a:pt y="101413" x="10581"/>
                    <a:pt y="106631" x="18081"/>
                    <a:pt y="101739" x="25179"/>
                  </a:cubicBezTo>
                  <a:cubicBezTo>
                    <a:pt y="94565" x="35894"/>
                    <a:pt y="67500" x="42188"/>
                    <a:pt y="41413" x="39242"/>
                  </a:cubicBezTo>
                  <a:cubicBezTo>
                    <a:pt y="15326" x="36161"/>
                    <a:pt y="0" x="25045"/>
                    <a:pt y="7174" x="14331"/>
                  </a:cubicBezTo>
                  <a:cubicBezTo>
                    <a:pt y="12392" x="6697"/>
                    <a:pt y="27392" x="1340"/>
                    <a:pt y="45000" x="1"/>
                  </a:cubicBezTo>
                  <a:lnTo>
                    <a:pt y="35870" x="12992"/>
                  </a:lnTo>
                  <a:close/>
                </a:path>
              </a:pathLst>
            </a:custGeom>
            <a:solidFill>
              <a:srgbClr val="68A539"/>
            </a:solidFill>
            <a:ln>
              <a:noFill/>
            </a:ln>
          </p:spPr>
          <p:txBody>
            <a:bodyPr bIns="91425" rIns="91425" lIns="91425" tIns="91425" anchor="ctr" anchorCtr="0">
              <a:noAutofit/>
            </a:bodyPr>
            <a:lstStyle/>
            <a:p>
              <a:pPr>
                <a:spcBef>
                  <a:spcPts val="0"/>
                </a:spcBef>
                <a:buNone/>
              </a:pPr>
              <a:r>
                <a:t/>
              </a:r>
              <a:endParaRPr/>
            </a:p>
          </p:txBody>
        </p:sp>
        <p:sp>
          <p:nvSpPr>
            <p:cNvPr id="174" name="Shape 174"/>
            <p:cNvSpPr/>
            <p:nvPr/>
          </p:nvSpPr>
          <p:spPr>
            <a:xfrm>
              <a:off y="57050" x="80350"/>
              <a:ext cy="2779925" cx="1108275"/>
            </a:xfrm>
            <a:custGeom>
              <a:pathLst>
                <a:path w="44331" extrusionOk="0" h="111197">
                  <a:moveTo>
                    <a:pt y="46957" x="268"/>
                  </a:moveTo>
                  <a:lnTo>
                    <a:pt y="50218" x="0"/>
                  </a:lnTo>
                  <a:cubicBezTo>
                    <a:pt y="50218" x="0"/>
                    <a:pt y="41088" x="13125"/>
                    <a:pt y="40761" x="14063"/>
                  </a:cubicBezTo>
                  <a:cubicBezTo>
                    <a:pt y="42066" x="14599"/>
                    <a:pt y="55435" x="21027"/>
                    <a:pt y="56740" x="21831"/>
                  </a:cubicBezTo>
                  <a:cubicBezTo>
                    <a:pt y="59022" x="21429"/>
                    <a:pt y="79566" x="18884"/>
                    <a:pt y="81522" x="18616"/>
                  </a:cubicBezTo>
                  <a:cubicBezTo>
                    <a:pt y="82175" x="17813"/>
                    <a:pt y="90653" x="5090"/>
                    <a:pt y="90653" x="5090"/>
                  </a:cubicBezTo>
                  <a:lnTo>
                    <a:pt y="93261" x="6295"/>
                  </a:lnTo>
                  <a:cubicBezTo>
                    <a:pt y="106305" x="11652"/>
                    <a:pt y="111196" x="19554"/>
                    <a:pt y="106305" x="26652"/>
                  </a:cubicBezTo>
                  <a:cubicBezTo>
                    <a:pt y="98479" x="37902"/>
                    <a:pt y="70109" x="44331"/>
                    <a:pt y="43044" x="41250"/>
                  </a:cubicBezTo>
                  <a:cubicBezTo>
                    <a:pt y="15653" x="38036"/>
                    <a:pt y="1" x="26384"/>
                    <a:pt y="7501" x="15268"/>
                  </a:cubicBezTo>
                  <a:cubicBezTo>
                    <a:pt y="12718" x="7500"/>
                    <a:pt y="28044" x="1875"/>
                    <a:pt y="46957" x="268"/>
                  </a:cubicBezTo>
                  <a:close/>
                  <a:moveTo>
                    <a:pt y="11740" x="15804"/>
                  </a:moveTo>
                  <a:cubicBezTo>
                    <a:pt y="4566" x="25982"/>
                    <a:pt y="19240" x="36697"/>
                    <a:pt y="44022" x="39509"/>
                  </a:cubicBezTo>
                  <a:cubicBezTo>
                    <a:pt y="69131" x="42456"/>
                    <a:pt y="95218" x="36429"/>
                    <a:pt y="102066" x="26250"/>
                  </a:cubicBezTo>
                  <a:cubicBezTo>
                    <a:pt y="106305" x="20224"/>
                    <a:pt y="102392" x="13661"/>
                    <a:pt y="92609" x="8706"/>
                  </a:cubicBezTo>
                  <a:cubicBezTo>
                    <a:pt y="90979" x="11250"/>
                    <a:pt y="85109" x="19956"/>
                    <a:pt y="85109" x="19956"/>
                  </a:cubicBezTo>
                  <a:lnTo>
                    <a:pt y="55435" x="23840"/>
                  </a:lnTo>
                  <a:lnTo>
                    <a:pt y="35870" x="14465"/>
                  </a:lnTo>
                  <a:cubicBezTo>
                    <a:pt y="35870" x="14465"/>
                    <a:pt y="42718" x="4822"/>
                    <a:pt y="44348" x="2411"/>
                  </a:cubicBezTo>
                  <a:cubicBezTo>
                    <a:pt y="28696" x="4286"/>
                    <a:pt y="16305" x="9107"/>
                    <a:pt y="11740" x="15804"/>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75" name="Shape 175"/>
            <p:cNvSpPr/>
            <p:nvPr/>
          </p:nvSpPr>
          <p:spPr>
            <a:xfrm>
              <a:off y="2111400" x="555800"/>
              <a:ext cy="432100" cx="334825"/>
            </a:xfrm>
            <a:custGeom>
              <a:pathLst>
                <a:path w="13393" extrusionOk="0" h="17284">
                  <a:moveTo>
                    <a:pt y="14674" x="13393"/>
                  </a:moveTo>
                  <a:lnTo>
                    <a:pt y="1" x="536"/>
                  </a:lnTo>
                  <a:lnTo>
                    <a:pt y="2283" x="0"/>
                  </a:lnTo>
                  <a:lnTo>
                    <a:pt y="17283" x="12991"/>
                  </a:lnTo>
                  <a:lnTo>
                    <a:pt y="14674" x="13393"/>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76" name="Shape 176"/>
            <p:cNvSpPr/>
            <p:nvPr/>
          </p:nvSpPr>
          <p:spPr>
            <a:xfrm>
              <a:off y="766300" x="816950"/>
              <a:ext cy="1051650" cx="344900"/>
            </a:xfrm>
            <a:custGeom>
              <a:pathLst>
                <a:path w="13796" extrusionOk="0" h="42066">
                  <a:moveTo>
                    <a:pt y="6848" x="1"/>
                  </a:moveTo>
                  <a:lnTo>
                    <a:pt y="42065" x="4420"/>
                  </a:lnTo>
                  <a:lnTo>
                    <a:pt y="34891" x="13795"/>
                  </a:lnTo>
                  <a:lnTo>
                    <a:pt y="0" x="9376"/>
                  </a:lnTo>
                  <a:lnTo>
                    <a:pt y="6848" x="1"/>
                  </a:lnTo>
                  <a:close/>
                </a:path>
              </a:pathLst>
            </a:custGeom>
            <a:solidFill>
              <a:srgbClr val="68A539"/>
            </a:solidFill>
            <a:ln>
              <a:noFill/>
            </a:ln>
          </p:spPr>
          <p:txBody>
            <a:bodyPr bIns="91425" rIns="91425" lIns="91425" tIns="91425" anchor="ctr" anchorCtr="0">
              <a:noAutofit/>
            </a:bodyPr>
            <a:lstStyle/>
            <a:p>
              <a:pPr>
                <a:spcBef>
                  <a:spcPts val="0"/>
                </a:spcBef>
                <a:buNone/>
              </a:pPr>
              <a:r>
                <a:t/>
              </a:r>
              <a:endParaRPr/>
            </a:p>
          </p:txBody>
        </p:sp>
        <p:sp>
          <p:nvSpPr>
            <p:cNvPr id="177" name="Shape 177"/>
            <p:cNvSpPr/>
            <p:nvPr/>
          </p:nvSpPr>
          <p:spPr>
            <a:xfrm>
              <a:off y="701075" x="790175"/>
              <a:ext cy="1182100" cx="398450"/>
            </a:xfrm>
            <a:custGeom>
              <a:pathLst>
                <a:path w="15938" extrusionOk="0" h="47284">
                  <a:moveTo>
                    <a:pt y="10109" x="268"/>
                  </a:moveTo>
                  <a:lnTo>
                    <a:pt y="47283" x="4822"/>
                  </a:lnTo>
                  <a:lnTo>
                    <a:pt y="39131" x="15938"/>
                  </a:lnTo>
                  <a:lnTo>
                    <a:pt y="0" x="11116"/>
                  </a:lnTo>
                  <a:lnTo>
                    <a:pt y="8153" x="0"/>
                  </a:lnTo>
                  <a:lnTo>
                    <a:pt y="10109" x="268"/>
                  </a:lnTo>
                  <a:close/>
                  <a:moveTo>
                    <a:pt y="11087" x="2143"/>
                  </a:moveTo>
                  <a:cubicBezTo>
                    <a:pt y="10109" x="3482"/>
                    <a:pt y="6196" x="8706"/>
                    <a:pt y="5218" x="9911"/>
                  </a:cubicBezTo>
                  <a:cubicBezTo>
                    <a:pt y="8805" x="10313"/>
                    <a:pt y="32935" x="13393"/>
                    <a:pt y="36196" x="13795"/>
                  </a:cubicBezTo>
                  <a:cubicBezTo>
                    <a:pt y="37174" x="12456"/>
                    <a:pt y="41087" x="7232"/>
                    <a:pt y="42066" x="6027"/>
                  </a:cubicBezTo>
                  <a:cubicBezTo>
                    <a:pt y="38479" x="5625"/>
                    <a:pt y="14348" x="2545"/>
                    <a:pt y="11087" x="2143"/>
                  </a:cubicBez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78" name="Shape 178"/>
            <p:cNvSpPr/>
            <p:nvPr/>
          </p:nvSpPr>
          <p:spPr>
            <a:xfrm>
              <a:off y="921175" x="843750"/>
              <a:ext cy="260900" cx="231050"/>
            </a:xfrm>
            <a:custGeom>
              <a:pathLst>
                <a:path w="9242" extrusionOk="0" h="10436">
                  <a:moveTo>
                    <a:pt y="1" x="8839"/>
                  </a:moveTo>
                  <a:lnTo>
                    <a:pt y="6523" x="0"/>
                  </a:lnTo>
                  <a:lnTo>
                    <a:pt y="10436" x="536"/>
                  </a:lnTo>
                  <a:lnTo>
                    <a:pt y="3914" x="9241"/>
                  </a:lnTo>
                  <a:lnTo>
                    <a:pt y="1" x="8839"/>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79" name="Shape 179"/>
            <p:cNvSpPr/>
            <p:nvPr/>
          </p:nvSpPr>
          <p:spPr>
            <a:xfrm>
              <a:off y="1076075" x="863825"/>
              <a:ext cy="269050" cx="237750"/>
            </a:xfrm>
            <a:custGeom>
              <a:pathLst>
                <a:path w="9510" extrusionOk="0" h="10762">
                  <a:moveTo>
                    <a:pt y="0" x="8974"/>
                  </a:moveTo>
                  <a:lnTo>
                    <a:pt y="6522" x="1"/>
                  </a:lnTo>
                  <a:lnTo>
                    <a:pt y="10761" x="402"/>
                  </a:lnTo>
                  <a:lnTo>
                    <a:pt y="4240" x="9510"/>
                  </a:lnTo>
                  <a:lnTo>
                    <a:pt y="0" x="8974"/>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80" name="Shape 180"/>
            <p:cNvSpPr/>
            <p:nvPr/>
          </p:nvSpPr>
          <p:spPr>
            <a:xfrm>
              <a:off y="1230975" x="880575"/>
              <a:ext cy="269025" cx="241100"/>
            </a:xfrm>
            <a:custGeom>
              <a:pathLst>
                <a:path w="9644" extrusionOk="0" h="10761">
                  <a:moveTo>
                    <a:pt y="0" x="9241"/>
                  </a:moveTo>
                  <a:lnTo>
                    <a:pt y="6848" x="0"/>
                  </a:lnTo>
                  <a:lnTo>
                    <a:pt y="10761" x="536"/>
                  </a:lnTo>
                  <a:lnTo>
                    <a:pt y="3913" x="9643"/>
                  </a:lnTo>
                  <a:lnTo>
                    <a:pt y="0" x="9241"/>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sp>
          <p:nvSpPr>
            <p:cNvPr id="181" name="Shape 181"/>
            <p:cNvSpPr/>
            <p:nvPr/>
          </p:nvSpPr>
          <p:spPr>
            <a:xfrm>
              <a:off y="1394000" x="897300"/>
              <a:ext cy="269050" cx="241100"/>
            </a:xfrm>
            <a:custGeom>
              <a:pathLst>
                <a:path w="9644" extrusionOk="0" h="10762">
                  <a:moveTo>
                    <a:pt y="1" x="9108"/>
                  </a:moveTo>
                  <a:lnTo>
                    <a:pt y="6523" x="1"/>
                  </a:lnTo>
                  <a:lnTo>
                    <a:pt y="10762" x="537"/>
                  </a:lnTo>
                  <a:lnTo>
                    <a:pt y="3914" x="9644"/>
                  </a:lnTo>
                  <a:lnTo>
                    <a:pt y="1" x="9108"/>
                  </a:lnTo>
                  <a:close/>
                </a:path>
              </a:pathLst>
            </a:custGeom>
            <a:solidFill>
              <a:srgbClr val="000000"/>
            </a:solidFill>
            <a:ln>
              <a:noFill/>
            </a:ln>
          </p:spPr>
          <p:txBody>
            <a:bodyPr bIns="91425" rIns="91425" lIns="91425" tIns="91425" anchor="ctr" anchorCtr="0">
              <a:noAutofit/>
            </a:bodyPr>
            <a:lstStyle/>
            <a:p>
              <a:pPr>
                <a:spcBef>
                  <a:spcPts val="0"/>
                </a:spcBef>
                <a:buNone/>
              </a:pPr>
              <a:r>
                <a:t/>
              </a:r>
              <a:endParaRPr/>
            </a:p>
          </p:txBody>
        </p:sp>
      </p:gr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y="0" x="0"/>
          <a:ext cy="0" cx="0"/>
          <a:chOff y="0" x="0"/>
          <a:chExt cy="0" cx="0"/>
        </a:xfrm>
      </p:grpSpPr>
      <p:sp>
        <p:nvSpPr>
          <p:cNvPr id="188" name="Shape 188"/>
          <p:cNvSpPr txBox="1"/>
          <p:nvPr>
            <p:ph type="title"/>
          </p:nvPr>
        </p:nvSpPr>
        <p:spPr>
          <a:xfrm>
            <a:off y="0" x="457200"/>
            <a:ext cy="1143000"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CORAS Modeling Concepts</a:t>
            </a:r>
          </a:p>
        </p:txBody>
      </p:sp>
      <p:sp>
        <p:nvSpPr>
          <p:cNvPr id="189" name="Shape 189"/>
          <p:cNvSpPr txBox="1"/>
          <p:nvPr>
            <p:ph idx="1" type="body"/>
          </p:nvPr>
        </p:nvSpPr>
        <p:spPr>
          <a:xfrm>
            <a:off y="1143000" x="179511"/>
            <a:ext cy="4938712" cx="6768751"/>
          </a:xfrm>
          <a:prstGeom prst="rect">
            <a:avLst/>
          </a:prstGeom>
          <a:noFill/>
          <a:ln>
            <a:noFill/>
          </a:ln>
        </p:spPr>
        <p:txBody>
          <a:bodyPr bIns="45700" rIns="91425" lIns="91425" tIns="45700" anchor="t" anchorCtr="0">
            <a:noAutofit/>
          </a:bodyPr>
          <a:lstStyle/>
          <a:p>
            <a:pPr algn="l" rtl="0" lvl="0" marR="0" indent="-342900" marL="342900">
              <a:spcBef>
                <a:spcPts val="360"/>
              </a:spcBef>
              <a:spcAft>
                <a:spcPts val="0"/>
              </a:spcAft>
              <a:buClr>
                <a:srgbClr val="1312FF"/>
              </a:buClr>
              <a:buSzPct val="61111"/>
              <a:buFont typeface="Arial"/>
              <a:buChar char="●"/>
            </a:pPr>
            <a:r>
              <a:rPr strike="noStrike" u="none" b="1" cap="none" baseline="0" sz="1800" lang="en-US" i="0">
                <a:solidFill>
                  <a:srgbClr val="1312FF"/>
                </a:solidFill>
                <a:latin typeface="Arial Narrow"/>
                <a:ea typeface="Arial Narrow"/>
                <a:cs typeface="Arial Narrow"/>
                <a:sym typeface="Arial Narrow"/>
              </a:rPr>
              <a:t>Party: </a:t>
            </a:r>
          </a:p>
          <a:p>
            <a:pPr algn="l" rtl="0" lvl="1" marR="0" indent="-285750" marL="742950">
              <a:spcBef>
                <a:spcPts val="280"/>
              </a:spcBef>
              <a:spcAft>
                <a:spcPts val="0"/>
              </a:spcAft>
              <a:buClr>
                <a:srgbClr val="FC3E00"/>
              </a:buClr>
              <a:buSzPct val="60714"/>
              <a:buFont typeface="Arial"/>
              <a:buChar char="●"/>
            </a:pPr>
            <a:r>
              <a:rPr strike="noStrike" u="none" b="0" cap="none" baseline="0" sz="1400" lang="en-US" i="0">
                <a:solidFill>
                  <a:srgbClr val="00B050"/>
                </a:solidFill>
                <a:latin typeface="Arial Narrow"/>
                <a:ea typeface="Arial Narrow"/>
                <a:cs typeface="Arial Narrow"/>
                <a:sym typeface="Arial Narrow"/>
              </a:rPr>
              <a:t>An organization, company, person, group or other body on whose behalf a risk analysis is conducted</a:t>
            </a:r>
          </a:p>
          <a:p>
            <a:pPr algn="l" rtl="0" lvl="0" marR="0" indent="-342900" marL="342900">
              <a:spcBef>
                <a:spcPts val="360"/>
              </a:spcBef>
              <a:spcAft>
                <a:spcPts val="0"/>
              </a:spcAft>
              <a:buClr>
                <a:srgbClr val="1312FF"/>
              </a:buClr>
              <a:buSzPct val="61111"/>
              <a:buFont typeface="Arial"/>
              <a:buChar char="●"/>
            </a:pPr>
            <a:r>
              <a:rPr strike="noStrike" u="none" b="1" cap="none" baseline="0" sz="1800" lang="en-US" i="0">
                <a:solidFill>
                  <a:srgbClr val="1312FF"/>
                </a:solidFill>
                <a:latin typeface="Arial Narrow"/>
                <a:ea typeface="Arial Narrow"/>
                <a:cs typeface="Arial Narrow"/>
                <a:sym typeface="Arial Narrow"/>
              </a:rPr>
              <a:t>Asset: </a:t>
            </a:r>
          </a:p>
          <a:p>
            <a:pPr algn="l" rtl="0" lvl="1" marR="0" indent="-285750" marL="742950">
              <a:spcBef>
                <a:spcPts val="280"/>
              </a:spcBef>
              <a:spcAft>
                <a:spcPts val="0"/>
              </a:spcAft>
              <a:buClr>
                <a:srgbClr val="FC3E00"/>
              </a:buClr>
              <a:buSzPct val="60714"/>
              <a:buFont typeface="Arial"/>
              <a:buChar char="●"/>
            </a:pPr>
            <a:r>
              <a:rPr strike="noStrike" u="none" b="0" cap="none" baseline="0" sz="1400" lang="en-US" i="0">
                <a:solidFill>
                  <a:srgbClr val="00B050"/>
                </a:solidFill>
                <a:latin typeface="Arial Narrow"/>
                <a:ea typeface="Arial Narrow"/>
                <a:cs typeface="Arial Narrow"/>
                <a:sym typeface="Arial Narrow"/>
              </a:rPr>
              <a:t>Something to which a party assigns value and hence for which the party requires protection</a:t>
            </a:r>
          </a:p>
          <a:p>
            <a:pPr algn="l" rtl="0" lvl="0" marR="0" indent="-342900" marL="342900">
              <a:spcBef>
                <a:spcPts val="360"/>
              </a:spcBef>
              <a:spcAft>
                <a:spcPts val="0"/>
              </a:spcAft>
              <a:buClr>
                <a:srgbClr val="1312FF"/>
              </a:buClr>
              <a:buSzPct val="61111"/>
              <a:buFont typeface="Arial"/>
              <a:buChar char="●"/>
            </a:pPr>
            <a:r>
              <a:rPr strike="noStrike" u="none" b="1" cap="none" baseline="0" sz="1800" lang="en-US" i="0">
                <a:solidFill>
                  <a:srgbClr val="1312FF"/>
                </a:solidFill>
                <a:latin typeface="Arial Narrow"/>
                <a:ea typeface="Arial Narrow"/>
                <a:cs typeface="Arial Narrow"/>
                <a:sym typeface="Arial Narrow"/>
              </a:rPr>
              <a:t>Unwanted incident: </a:t>
            </a:r>
          </a:p>
          <a:p>
            <a:pPr algn="l" rtl="0" lvl="1" marR="0" indent="-285750" marL="742950">
              <a:spcBef>
                <a:spcPts val="280"/>
              </a:spcBef>
              <a:spcAft>
                <a:spcPts val="0"/>
              </a:spcAft>
              <a:buClr>
                <a:srgbClr val="FC3E00"/>
              </a:buClr>
              <a:buSzPct val="60714"/>
              <a:buFont typeface="Arial"/>
              <a:buChar char="●"/>
            </a:pPr>
            <a:r>
              <a:rPr strike="noStrike" u="none" b="0" cap="none" baseline="0" sz="1400" lang="en-US" i="0">
                <a:solidFill>
                  <a:srgbClr val="00B050"/>
                </a:solidFill>
                <a:latin typeface="Arial Narrow"/>
                <a:ea typeface="Arial Narrow"/>
                <a:cs typeface="Arial Narrow"/>
                <a:sym typeface="Arial Narrow"/>
              </a:rPr>
              <a:t>An event that harms or reduces the value of an asset</a:t>
            </a:r>
          </a:p>
          <a:p>
            <a:pPr algn="l" rtl="0" lvl="0" marR="0" indent="-342900" marL="342900">
              <a:spcBef>
                <a:spcPts val="360"/>
              </a:spcBef>
              <a:spcAft>
                <a:spcPts val="0"/>
              </a:spcAft>
              <a:buClr>
                <a:srgbClr val="1312FF"/>
              </a:buClr>
              <a:buSzPct val="61111"/>
              <a:buFont typeface="Arial"/>
              <a:buChar char="●"/>
            </a:pPr>
            <a:r>
              <a:rPr strike="noStrike" u="none" b="1" cap="none" baseline="0" sz="1800" lang="en-US" i="0">
                <a:solidFill>
                  <a:srgbClr val="1312FF"/>
                </a:solidFill>
                <a:latin typeface="Arial Narrow"/>
                <a:ea typeface="Arial Narrow"/>
                <a:cs typeface="Arial Narrow"/>
                <a:sym typeface="Arial Narrow"/>
              </a:rPr>
              <a:t>Vulnerability: </a:t>
            </a:r>
          </a:p>
          <a:p>
            <a:pPr algn="l" rtl="0" lvl="1" marR="0" indent="-285750" marL="742950">
              <a:spcBef>
                <a:spcPts val="280"/>
              </a:spcBef>
              <a:spcAft>
                <a:spcPts val="0"/>
              </a:spcAft>
              <a:buClr>
                <a:srgbClr val="FC3E00"/>
              </a:buClr>
              <a:buSzPct val="60714"/>
              <a:buFont typeface="Arial"/>
              <a:buChar char="●"/>
            </a:pPr>
            <a:r>
              <a:rPr strike="noStrike" u="none" b="0" cap="none" baseline="0" sz="1400" lang="en-US" i="0">
                <a:solidFill>
                  <a:srgbClr val="00B050"/>
                </a:solidFill>
                <a:latin typeface="Arial Narrow"/>
                <a:ea typeface="Arial Narrow"/>
                <a:cs typeface="Arial Narrow"/>
                <a:sym typeface="Arial Narrow"/>
              </a:rPr>
              <a:t>A weakness, flaw or deficiency that opens for, or may be exploited by, a threat to cause harm to or reduce the value of an asset</a:t>
            </a:r>
          </a:p>
          <a:p>
            <a:pPr algn="l" rtl="0" lvl="0" marR="0" indent="-342900" marL="342900">
              <a:spcBef>
                <a:spcPts val="360"/>
              </a:spcBef>
              <a:spcAft>
                <a:spcPts val="0"/>
              </a:spcAft>
              <a:buClr>
                <a:srgbClr val="1312FF"/>
              </a:buClr>
              <a:buSzPct val="61111"/>
              <a:buFont typeface="Arial"/>
              <a:buChar char="●"/>
            </a:pPr>
            <a:r>
              <a:rPr strike="noStrike" u="none" b="1" cap="none" baseline="0" sz="1800" lang="en-US" i="0">
                <a:solidFill>
                  <a:srgbClr val="1312FF"/>
                </a:solidFill>
                <a:latin typeface="Arial Narrow"/>
                <a:ea typeface="Arial Narrow"/>
                <a:cs typeface="Arial Narrow"/>
                <a:sym typeface="Arial Narrow"/>
              </a:rPr>
              <a:t>Threat: </a:t>
            </a:r>
          </a:p>
          <a:p>
            <a:pPr algn="l" rtl="0" lvl="1" marR="0" indent="-285750" marL="742950">
              <a:spcBef>
                <a:spcPts val="280"/>
              </a:spcBef>
              <a:spcAft>
                <a:spcPts val="0"/>
              </a:spcAft>
              <a:buClr>
                <a:srgbClr val="FC3E00"/>
              </a:buClr>
              <a:buSzPct val="60714"/>
              <a:buFont typeface="Arial"/>
              <a:buChar char="●"/>
            </a:pPr>
            <a:r>
              <a:rPr strike="noStrike" u="none" b="0" cap="none" baseline="0" sz="1400" lang="en-US" i="0">
                <a:solidFill>
                  <a:srgbClr val="00B050"/>
                </a:solidFill>
                <a:latin typeface="Arial Narrow"/>
                <a:ea typeface="Arial Narrow"/>
                <a:cs typeface="Arial Narrow"/>
                <a:sym typeface="Arial Narrow"/>
              </a:rPr>
              <a:t>A potential cause of an unwanted incident</a:t>
            </a:r>
          </a:p>
          <a:p>
            <a:pPr algn="l" rtl="0" lvl="0" marR="0" indent="-342900" marL="342900">
              <a:spcBef>
                <a:spcPts val="360"/>
              </a:spcBef>
              <a:spcAft>
                <a:spcPts val="0"/>
              </a:spcAft>
              <a:buClr>
                <a:srgbClr val="1312FF"/>
              </a:buClr>
              <a:buSzPct val="61111"/>
              <a:buFont typeface="Arial"/>
              <a:buChar char="●"/>
            </a:pPr>
            <a:r>
              <a:rPr strike="noStrike" u="none" b="1" cap="none" baseline="0" sz="1800" lang="en-US" i="0">
                <a:solidFill>
                  <a:srgbClr val="1312FF"/>
                </a:solidFill>
                <a:latin typeface="Arial Narrow"/>
                <a:ea typeface="Arial Narrow"/>
                <a:cs typeface="Arial Narrow"/>
                <a:sym typeface="Arial Narrow"/>
              </a:rPr>
              <a:t>Threat scenario: </a:t>
            </a:r>
          </a:p>
          <a:p>
            <a:pPr algn="l" rtl="0" lvl="1" marR="0" indent="-285750" marL="742950">
              <a:spcBef>
                <a:spcPts val="280"/>
              </a:spcBef>
              <a:spcAft>
                <a:spcPts val="0"/>
              </a:spcAft>
              <a:buClr>
                <a:srgbClr val="FC3E00"/>
              </a:buClr>
              <a:buSzPct val="60714"/>
              <a:buFont typeface="Arial"/>
              <a:buChar char="●"/>
            </a:pPr>
            <a:r>
              <a:rPr strike="noStrike" u="none" b="0" cap="none" baseline="0" sz="1400" lang="en-US" i="0">
                <a:solidFill>
                  <a:srgbClr val="00B050"/>
                </a:solidFill>
                <a:latin typeface="Arial Narrow"/>
                <a:ea typeface="Arial Narrow"/>
                <a:cs typeface="Arial Narrow"/>
                <a:sym typeface="Arial Narrow"/>
              </a:rPr>
              <a:t>A chain or series of events that is initiated by a threat and that may lead to an unwanted incident</a:t>
            </a:r>
          </a:p>
          <a:p>
            <a:pPr algn="l" rtl="0" lvl="0" marR="0" indent="-342900" marL="342900">
              <a:spcBef>
                <a:spcPts val="360"/>
              </a:spcBef>
              <a:spcAft>
                <a:spcPts val="0"/>
              </a:spcAft>
              <a:buClr>
                <a:srgbClr val="1312FF"/>
              </a:buClr>
              <a:buSzPct val="61111"/>
              <a:buFont typeface="Arial"/>
              <a:buChar char="●"/>
            </a:pPr>
            <a:r>
              <a:rPr strike="noStrike" u="none" b="1" cap="none" baseline="0" sz="1800" lang="en-US" i="0">
                <a:solidFill>
                  <a:srgbClr val="1312FF"/>
                </a:solidFill>
                <a:latin typeface="Arial Narrow"/>
                <a:ea typeface="Arial Narrow"/>
                <a:cs typeface="Arial Narrow"/>
                <a:sym typeface="Arial Narrow"/>
              </a:rPr>
              <a:t>Treatment  (Treatment Scenario): </a:t>
            </a:r>
          </a:p>
          <a:p>
            <a:pPr algn="l" rtl="0" lvl="1" marR="0" indent="-285750" marL="742950">
              <a:spcBef>
                <a:spcPts val="280"/>
              </a:spcBef>
              <a:spcAft>
                <a:spcPts val="0"/>
              </a:spcAft>
              <a:buClr>
                <a:srgbClr val="FC3E00"/>
              </a:buClr>
              <a:buSzPct val="60714"/>
              <a:buFont typeface="Arial"/>
              <a:buChar char="●"/>
            </a:pPr>
            <a:r>
              <a:rPr strike="noStrike" u="none" b="0" cap="none" baseline="0" sz="1400" lang="en-US" i="0">
                <a:solidFill>
                  <a:srgbClr val="00B050"/>
                </a:solidFill>
                <a:latin typeface="Arial Narrow"/>
                <a:ea typeface="Arial Narrow"/>
                <a:cs typeface="Arial Narrow"/>
                <a:sym typeface="Arial Narrow"/>
              </a:rPr>
              <a:t>An appropriate measure to reduce risk level</a:t>
            </a:r>
          </a:p>
          <a:p>
            <a:pPr algn="l" rtl="0" lvl="0" marR="0" indent="-342900" marL="342900">
              <a:spcBef>
                <a:spcPts val="360"/>
              </a:spcBef>
              <a:spcAft>
                <a:spcPts val="0"/>
              </a:spcAft>
              <a:buClr>
                <a:srgbClr val="1312FF"/>
              </a:buClr>
              <a:buSzPct val="61111"/>
              <a:buFont typeface="Arial"/>
              <a:buChar char="●"/>
            </a:pPr>
            <a:r>
              <a:rPr strike="noStrike" u="none" b="1" cap="none" baseline="0" sz="1800" lang="en-US" i="0">
                <a:solidFill>
                  <a:srgbClr val="1312FF"/>
                </a:solidFill>
                <a:latin typeface="Arial Narrow"/>
                <a:ea typeface="Arial Narrow"/>
                <a:cs typeface="Arial Narrow"/>
                <a:sym typeface="Arial Narrow"/>
              </a:rPr>
              <a:t>Risk:</a:t>
            </a:r>
          </a:p>
          <a:p>
            <a:pPr algn="l" rtl="0" lvl="1" marR="0" indent="-285750" marL="742950">
              <a:spcBef>
                <a:spcPts val="280"/>
              </a:spcBef>
              <a:spcAft>
                <a:spcPts val="0"/>
              </a:spcAft>
              <a:buClr>
                <a:srgbClr val="FC3E00"/>
              </a:buClr>
              <a:buSzPct val="60714"/>
              <a:buFont typeface="Arial"/>
              <a:buChar char="●"/>
            </a:pPr>
            <a:r>
              <a:rPr strike="noStrike" u="none" b="0" cap="none" baseline="0" sz="1400" lang="en-US" i="0">
                <a:solidFill>
                  <a:srgbClr val="00B050"/>
                </a:solidFill>
                <a:latin typeface="Arial Narrow"/>
                <a:ea typeface="Arial Narrow"/>
                <a:cs typeface="Arial Narrow"/>
                <a:sym typeface="Arial Narrow"/>
              </a:rPr>
              <a:t>The likelihood of an unwanted incident and its consequence for a specific asset</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pic>
        <p:nvPicPr>
          <p:cNvPr id="190" name="Shape 190"/>
          <p:cNvPicPr preferRelativeResize="0"/>
          <p:nvPr/>
        </p:nvPicPr>
        <p:blipFill>
          <a:blip r:embed="rId3"/>
          <a:stretch>
            <a:fillRect/>
          </a:stretch>
        </p:blipFill>
        <p:spPr>
          <a:xfrm>
            <a:off y="985499" x="7430189"/>
            <a:ext cy="754412" cx="526186"/>
          </a:xfrm>
          <a:prstGeom prst="rect">
            <a:avLst/>
          </a:prstGeom>
        </p:spPr>
      </p:pic>
      <p:pic>
        <p:nvPicPr>
          <p:cNvPr id="191" name="Shape 191"/>
          <p:cNvPicPr preferRelativeResize="0"/>
          <p:nvPr/>
        </p:nvPicPr>
        <p:blipFill>
          <a:blip r:embed="rId4"/>
          <a:stretch>
            <a:fillRect/>
          </a:stretch>
        </p:blipFill>
        <p:spPr>
          <a:xfrm>
            <a:off y="2447499" x="7020271"/>
            <a:ext cy="837485" cx="1483733"/>
          </a:xfrm>
          <a:prstGeom prst="rect">
            <a:avLst/>
          </a:prstGeom>
        </p:spPr>
      </p:pic>
      <p:pic>
        <p:nvPicPr>
          <p:cNvPr id="192" name="Shape 192"/>
          <p:cNvPicPr preferRelativeResize="0"/>
          <p:nvPr/>
        </p:nvPicPr>
        <p:blipFill>
          <a:blip r:embed="rId5"/>
          <a:stretch>
            <a:fillRect/>
          </a:stretch>
        </p:blipFill>
        <p:spPr>
          <a:xfrm>
            <a:off y="3356992" x="7164288"/>
            <a:ext cy="720080" cx="1094816"/>
          </a:xfrm>
          <a:prstGeom prst="rect">
            <a:avLst/>
          </a:prstGeom>
        </p:spPr>
      </p:pic>
      <p:pic>
        <p:nvPicPr>
          <p:cNvPr id="193" name="Shape 193"/>
          <p:cNvPicPr preferRelativeResize="0"/>
          <p:nvPr/>
        </p:nvPicPr>
        <p:blipFill>
          <a:blip r:embed="rId6"/>
          <a:stretch>
            <a:fillRect/>
          </a:stretch>
        </p:blipFill>
        <p:spPr>
          <a:xfrm>
            <a:off y="4059853" x="6012160"/>
            <a:ext cy="953323" cx="3024336"/>
          </a:xfrm>
          <a:prstGeom prst="rect">
            <a:avLst/>
          </a:prstGeom>
        </p:spPr>
      </p:pic>
      <p:pic>
        <p:nvPicPr>
          <p:cNvPr id="194" name="Shape 194"/>
          <p:cNvPicPr preferRelativeResize="0"/>
          <p:nvPr/>
        </p:nvPicPr>
        <p:blipFill>
          <a:blip r:embed="rId7"/>
          <a:stretch>
            <a:fillRect/>
          </a:stretch>
        </p:blipFill>
        <p:spPr>
          <a:xfrm>
            <a:off y="5048810" x="6979606"/>
            <a:ext cy="684445" cx="1408818"/>
          </a:xfrm>
          <a:prstGeom prst="rect">
            <a:avLst/>
          </a:prstGeom>
        </p:spPr>
      </p:pic>
      <p:pic>
        <p:nvPicPr>
          <p:cNvPr id="195" name="Shape 195"/>
          <p:cNvPicPr preferRelativeResize="0"/>
          <p:nvPr/>
        </p:nvPicPr>
        <p:blipFill>
          <a:blip r:embed="rId8"/>
          <a:stretch>
            <a:fillRect/>
          </a:stretch>
        </p:blipFill>
        <p:spPr>
          <a:xfrm>
            <a:off y="6021287" x="7231642"/>
            <a:ext cy="666322" cx="868749"/>
          </a:xfrm>
          <a:prstGeom prst="rect">
            <a:avLst/>
          </a:prstGeom>
        </p:spPr>
      </p:pic>
      <p:pic>
        <p:nvPicPr>
          <p:cNvPr id="196" name="Shape 196"/>
          <p:cNvPicPr preferRelativeResize="0"/>
          <p:nvPr/>
        </p:nvPicPr>
        <p:blipFill>
          <a:blip r:embed="rId9"/>
          <a:stretch>
            <a:fillRect/>
          </a:stretch>
        </p:blipFill>
        <p:spPr>
          <a:xfrm>
            <a:off y="5589239" x="5796135"/>
            <a:ext cy="683319" cx="1259612"/>
          </a:xfrm>
          <a:prstGeom prst="rect">
            <a:avLst/>
          </a:prstGeom>
        </p:spPr>
      </p:pic>
      <p:pic>
        <p:nvPicPr>
          <p:cNvPr id="197" name="Shape 197"/>
          <p:cNvPicPr preferRelativeResize="0"/>
          <p:nvPr/>
        </p:nvPicPr>
        <p:blipFill>
          <a:blip r:embed="rId10"/>
          <a:stretch>
            <a:fillRect/>
          </a:stretch>
        </p:blipFill>
        <p:spPr>
          <a:xfrm>
            <a:off y="1724672" x="6602929"/>
            <a:ext cy="722826" cx="2145533"/>
          </a:xfrm>
          <a:prstGeom prst="rect">
            <a:avLst/>
          </a:prstGeom>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2" name="Shape 202"/>
        <p:cNvGrpSpPr/>
        <p:nvPr/>
      </p:nvGrpSpPr>
      <p:grpSpPr>
        <a:xfrm>
          <a:off y="0" x="0"/>
          <a:ext cy="0" cx="0"/>
          <a:chOff y="0" x="0"/>
          <a:chExt cy="0" cx="0"/>
        </a:xfrm>
      </p:grpSpPr>
      <p:sp>
        <p:nvSpPr>
          <p:cNvPr id="203" name="Shape 203"/>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a:t>
            </a:r>
          </a:p>
        </p:txBody>
      </p:sp>
      <p:sp>
        <p:nvSpPr>
          <p:cNvPr id="204" name="Shape 204"/>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Alice is a PhD student. She signed a contract to receive funding from the Big Corporation for her thesis topic. </a:t>
            </a:r>
          </a:p>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Alice’s thesis relates to business stuff of the Big Corporation.</a:t>
            </a:r>
          </a:p>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Alice’s often works on her home laptop. She is living with Ann, her sister. Alice and Ann use the same laptop.</a:t>
            </a: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p:txBody>
      </p:sp>
      <p:sp>
        <p:nvSpPr>
          <p:cNvPr id="205" name="Shape 205"/>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206" name="Shape 206"/>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207" name="Shape 207"/>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1" name="Shape 211"/>
        <p:cNvGrpSpPr/>
        <p:nvPr/>
      </p:nvGrpSpPr>
      <p:grpSpPr>
        <a:xfrm>
          <a:off y="0" x="0"/>
          <a:ext cy="0" cx="0"/>
          <a:chOff y="0" x="0"/>
          <a:chExt cy="0" cx="0"/>
        </a:xfrm>
      </p:grpSpPr>
      <p:sp>
        <p:nvSpPr>
          <p:cNvPr id="212" name="Shape 212"/>
          <p:cNvSpPr txBox="1"/>
          <p:nvPr>
            <p:ph type="title"/>
          </p:nvPr>
        </p:nvSpPr>
        <p:spPr>
          <a:xfrm>
            <a:off y="274637" x="457200"/>
            <a:ext cy="633412" cx="8229600"/>
          </a:xfrm>
          <a:prstGeom prst="rect">
            <a:avLst/>
          </a:prstGeom>
          <a:noFill/>
          <a:ln>
            <a:noFill/>
          </a:ln>
        </p:spPr>
        <p:txBody>
          <a:bodyPr bIns="45700" rIns="91425" lIns="91425" tIns="45700" anchor="ctr" anchorCtr="0">
            <a:noAutofit/>
          </a:bodyPr>
          <a:lstStyle/>
          <a:p>
            <a:pPr algn="l" rtl="0" lvl="0" marR="0" indent="0" marL="0">
              <a:spcBef>
                <a:spcPts val="0"/>
              </a:spcBef>
              <a:spcAft>
                <a:spcPts val="0"/>
              </a:spcAft>
              <a:buSzPct val="25000"/>
              <a:buNone/>
            </a:pPr>
            <a:r>
              <a:rPr strike="noStrike" u="none" b="1" cap="none" baseline="0" sz="2500" lang="en-US" i="0">
                <a:solidFill>
                  <a:schemeClr val="lt1"/>
                </a:solidFill>
                <a:latin typeface="Arial Narrow"/>
                <a:ea typeface="Arial Narrow"/>
                <a:cs typeface="Arial Narrow"/>
                <a:sym typeface="Arial Narrow"/>
              </a:rPr>
              <a:t>Example</a:t>
            </a:r>
          </a:p>
        </p:txBody>
      </p:sp>
      <p:sp>
        <p:nvSpPr>
          <p:cNvPr id="213" name="Shape 213"/>
          <p:cNvSpPr txBox="1"/>
          <p:nvPr>
            <p:ph idx="1" type="body"/>
          </p:nvPr>
        </p:nvSpPr>
        <p:spPr>
          <a:xfrm>
            <a:off y="1052512" x="457200"/>
            <a:ext cy="5073650" cx="8229600"/>
          </a:xfrm>
          <a:prstGeom prst="rect">
            <a:avLst/>
          </a:prstGeom>
          <a:noFill/>
          <a:ln>
            <a:noFill/>
          </a:ln>
        </p:spPr>
        <p:txBody>
          <a:bodyPr bIns="45700" rIns="91425" lIns="91425" tIns="45700" anchor="t" anchorCtr="0">
            <a:noAutofit/>
          </a:bodyPr>
          <a:lstStyle/>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222250" marL="342900">
              <a:spcBef>
                <a:spcPts val="640"/>
              </a:spcBef>
              <a:spcAft>
                <a:spcPts val="0"/>
              </a:spcAft>
              <a:buClr>
                <a:srgbClr val="1312FF"/>
              </a:buClr>
              <a:buFont typeface="Arial Narrow"/>
              <a:buNone/>
            </a:pPr>
            <a:r>
              <a:t/>
            </a:r>
            <a:endParaRPr strike="noStrike" u="none" b="1" cap="none" baseline="0" sz="3200" i="0">
              <a:solidFill>
                <a:srgbClr val="1312FF"/>
              </a:solidFill>
              <a:latin typeface="Arial Narrow"/>
              <a:ea typeface="Arial Narrow"/>
              <a:cs typeface="Arial Narrow"/>
              <a:sym typeface="Arial Narrow"/>
            </a:endParaRPr>
          </a:p>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Issues:</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Alice is worried about losing the work she has done on her thesis</a:t>
            </a:r>
          </a:p>
          <a:p>
            <a:pPr algn="l" rtl="0" lvl="1" marR="0" indent="-285750" marL="742950">
              <a:spcBef>
                <a:spcPts val="400"/>
              </a:spcBef>
              <a:spcAft>
                <a:spcPts val="0"/>
              </a:spcAft>
              <a:buClr>
                <a:srgbClr val="FC3E00"/>
              </a:buClr>
              <a:buSzPct val="60000"/>
              <a:buFont typeface="Arial"/>
              <a:buChar char="●"/>
            </a:pPr>
            <a:r>
              <a:rPr strike="noStrike" u="none" b="0" cap="none" baseline="0" sz="2000" lang="en-US" i="0">
                <a:solidFill>
                  <a:srgbClr val="FC3E00"/>
                </a:solidFill>
                <a:latin typeface="Arial Narrow"/>
                <a:ea typeface="Arial Narrow"/>
                <a:cs typeface="Arial Narrow"/>
                <a:sym typeface="Arial Narrow"/>
              </a:rPr>
              <a:t>Big Corporation worried that sensitive business information with reach its competitors</a:t>
            </a:r>
          </a:p>
          <a:p>
            <a:pPr algn="l" rtl="0" lvl="0" marR="0" indent="-342900" marL="342900">
              <a:spcBef>
                <a:spcPts val="480"/>
              </a:spcBef>
              <a:spcAft>
                <a:spcPts val="0"/>
              </a:spcAft>
              <a:buClr>
                <a:srgbClr val="1312FF"/>
              </a:buClr>
              <a:buSzPct val="60416"/>
              <a:buFont typeface="Arial"/>
              <a:buChar char="●"/>
            </a:pPr>
            <a:r>
              <a:rPr strike="noStrike" u="none" b="1" cap="none" baseline="0" sz="2400" lang="en-US" i="0">
                <a:solidFill>
                  <a:srgbClr val="1312FF"/>
                </a:solidFill>
                <a:latin typeface="Arial Narrow"/>
                <a:ea typeface="Arial Narrow"/>
                <a:cs typeface="Arial Narrow"/>
                <a:sym typeface="Arial Narrow"/>
              </a:rPr>
              <a:t>Hence, they decide to do security risk analysis to determine  if the risk level is acceptance</a:t>
            </a:r>
          </a:p>
        </p:txBody>
      </p:sp>
      <p:sp>
        <p:nvSpPr>
          <p:cNvPr id="214" name="Shape 214"/>
          <p:cNvSpPr txBox="1"/>
          <p:nvPr>
            <p:ph idx="11" type="ftr"/>
          </p:nvPr>
        </p:nvSpPr>
        <p:spPr>
          <a:xfrm>
            <a:off y="6381750" x="1835150"/>
            <a:ext cy="312737" cx="4465638"/>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400" lang="en-US" i="0">
                <a:solidFill>
                  <a:schemeClr val="dk1"/>
                </a:solidFill>
                <a:latin typeface="Arial Narrow"/>
                <a:ea typeface="Arial Narrow"/>
                <a:cs typeface="Arial Narrow"/>
                <a:sym typeface="Arial Narrow"/>
              </a:rPr>
              <a:t>Massacci - Paci - Tran - Security Engineering</a:t>
            </a:r>
          </a:p>
        </p:txBody>
      </p:sp>
      <p:sp>
        <p:nvSpPr>
          <p:cNvPr id="215" name="Shape 215"/>
          <p:cNvSpPr txBox="1"/>
          <p:nvPr>
            <p:ph idx="10" type="dt"/>
          </p:nvPr>
        </p:nvSpPr>
        <p:spPr>
          <a:xfrm>
            <a:off y="6245225" x="457200"/>
            <a:ext cy="476249" cx="116204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lang="en-US"/>
              <a:t> </a:t>
            </a:r>
          </a:p>
        </p:txBody>
      </p:sp>
      <p:sp>
        <p:nvSpPr>
          <p:cNvPr id="216" name="Shape 216"/>
          <p:cNvSpPr txBox="1"/>
          <p:nvPr>
            <p:ph idx="12" type="sldNum"/>
          </p:nvPr>
        </p:nvSpPr>
        <p:spPr>
          <a:xfrm>
            <a:off y="6308725" x="6948488"/>
            <a:ext cy="549275" cx="190499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2400" lang="en-US" i="0">
                <a:solidFill>
                  <a:schemeClr val="dk1"/>
                </a:solidFill>
                <a:latin typeface="Arial Narrow"/>
                <a:ea typeface="Arial Narrow"/>
                <a:cs typeface="Arial Narrow"/>
                <a:sym typeface="Arial Narrow"/>
              </a:rPr>
              <a:t>►</a:t>
            </a:r>
            <a:r>
              <a:rPr strike="noStrike" u="none" b="0" cap="none" baseline="0" sz="2400" lang="en-US" i="0">
                <a:solidFill>
                  <a:schemeClr val="folHlink"/>
                </a:solidFill>
                <a:latin typeface="Arial Narrow"/>
                <a:ea typeface="Arial Narrow"/>
                <a:cs typeface="Arial Narrow"/>
                <a:sym typeface="Arial Narrow"/>
              </a:rPr>
              <a:t>  </a:t>
            </a:r>
          </a:p>
        </p:txBody>
      </p:sp>
      <p:pic>
        <p:nvPicPr>
          <p:cNvPr id="217" name="Shape 217"/>
          <p:cNvPicPr preferRelativeResize="0"/>
          <p:nvPr/>
        </p:nvPicPr>
        <p:blipFill>
          <a:blip r:embed="rId3"/>
          <a:stretch>
            <a:fillRect/>
          </a:stretch>
        </p:blipFill>
        <p:spPr>
          <a:xfrm>
            <a:off y="987920" x="1957164"/>
            <a:ext cy="3305175" cx="4991100"/>
          </a:xfrm>
          <a:prstGeom prst="rect">
            <a:avLst/>
          </a:prstGeom>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xmlns:r="http://schemas.openxmlformats.org/officeDocument/2006/relationships" name="Custom Theme">
  <a:themeElements>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